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78" r:id="rId3"/>
    <p:sldId id="581" r:id="rId4"/>
    <p:sldId id="591" r:id="rId5"/>
    <p:sldId id="592" r:id="rId6"/>
    <p:sldId id="593" r:id="rId7"/>
    <p:sldId id="594" r:id="rId8"/>
    <p:sldId id="595" r:id="rId9"/>
    <p:sldId id="596" r:id="rId10"/>
    <p:sldId id="597" r:id="rId11"/>
    <p:sldId id="580" r:id="rId12"/>
    <p:sldId id="566" r:id="rId13"/>
    <p:sldId id="582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iša Vuksan" initials="SV" lastIdx="1" clrIdx="0">
    <p:extLst>
      <p:ext uri="{19B8F6BF-5375-455C-9EA6-DF929625EA0E}">
        <p15:presenceInfo xmlns="" xmlns:p15="http://schemas.microsoft.com/office/powerpoint/2012/main" userId="Siniša Vuk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ᵀᴴᴱ ᴼᴿᴵᴳᴵᴻᴬᴸ Wolfenstein" userId="215f646470bc261a" providerId="LiveId" clId="{B337BC4F-8DF7-4899-9594-FD1D2B81334B}"/>
  </pc:docChgLst>
  <pc:docChgLst>
    <pc:chgData name="Siniša Vuksan" userId="3af124f9-b8e7-46e3-9422-21ae1d17ac0b" providerId="ADAL" clId="{6B96F622-3460-4CC4-AB33-4F85A18885A6}"/>
    <pc:docChg chg="undo custSel addSld delSld modSld sldOrd">
      <pc:chgData name="Siniša Vuksan" userId="3af124f9-b8e7-46e3-9422-21ae1d17ac0b" providerId="ADAL" clId="{6B96F622-3460-4CC4-AB33-4F85A18885A6}" dt="2021-11-23T09:50:21.871" v="2480"/>
      <pc:docMkLst>
        <pc:docMk/>
      </pc:docMkLst>
      <pc:sldChg chg="modSp">
        <pc:chgData name="Siniša Vuksan" userId="3af124f9-b8e7-46e3-9422-21ae1d17ac0b" providerId="ADAL" clId="{6B96F622-3460-4CC4-AB33-4F85A18885A6}" dt="2021-11-23T06:48:20.993" v="72" actId="1035"/>
        <pc:sldMkLst>
          <pc:docMk/>
          <pc:sldMk cId="1473559465" sldId="256"/>
        </pc:sldMkLst>
        <pc:spChg chg="mod">
          <ac:chgData name="Siniša Vuksan" userId="3af124f9-b8e7-46e3-9422-21ae1d17ac0b" providerId="ADAL" clId="{6B96F622-3460-4CC4-AB33-4F85A18885A6}" dt="2021-11-23T06:48:20.993" v="72" actId="1035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6B96F622-3460-4CC4-AB33-4F85A18885A6}" dt="2021-11-23T06:48:14.016" v="45" actId="1035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F48D3D86-1798-4F32-92AC-165A3CE0CF57}"/>
    <pc:docChg chg="undo custSel addSld delSld modSld sldOrd">
      <pc:chgData name="Siniša Vuksan" userId="3af124f9-b8e7-46e3-9422-21ae1d17ac0b" providerId="ADAL" clId="{F48D3D86-1798-4F32-92AC-165A3CE0CF57}" dt="2021-12-03T10:38:54.800" v="2965" actId="1076"/>
      <pc:docMkLst>
        <pc:docMk/>
      </pc:docMkLst>
      <pc:sldChg chg="modSp">
        <pc:chgData name="Siniša Vuksan" userId="3af124f9-b8e7-46e3-9422-21ae1d17ac0b" providerId="ADAL" clId="{F48D3D86-1798-4F32-92AC-165A3CE0CF57}" dt="2021-12-02T12:44:20.566" v="25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F48D3D86-1798-4F32-92AC-165A3CE0CF57}" dt="2021-12-02T12:44:20.566" v="25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modSp ord modAnim">
        <pc:chgData name="Siniša Vuksan" userId="3af124f9-b8e7-46e3-9422-21ae1d17ac0b" providerId="ADAL" clId="{F48D3D86-1798-4F32-92AC-165A3CE0CF57}" dt="2021-12-03T10:25:40.504" v="2623" actId="14100"/>
        <pc:sldMkLst>
          <pc:docMk/>
          <pc:sldMk cId="2988928643" sldId="566"/>
        </pc:sldMkLst>
        <pc:spChg chg="mod">
          <ac:chgData name="Siniša Vuksan" userId="3af124f9-b8e7-46e3-9422-21ae1d17ac0b" providerId="ADAL" clId="{F48D3D86-1798-4F32-92AC-165A3CE0CF57}" dt="2021-12-03T10:25:40.504" v="2623" actId="14100"/>
          <ac:spMkLst>
            <pc:docMk/>
            <pc:sldMk cId="2988928643" sldId="566"/>
            <ac:spMk id="6" creationId="{010AB125-9086-4261-98B4-FC5A0801347C}"/>
          </ac:spMkLst>
        </pc:spChg>
        <pc:spChg chg="mod">
          <ac:chgData name="Siniša Vuksan" userId="3af124f9-b8e7-46e3-9422-21ae1d17ac0b" providerId="ADAL" clId="{F48D3D86-1798-4F32-92AC-165A3CE0CF57}" dt="2021-12-03T10:14:44.202" v="2515" actId="20577"/>
          <ac:spMkLst>
            <pc:docMk/>
            <pc:sldMk cId="2988928643" sldId="566"/>
            <ac:spMk id="7" creationId="{0256D9EB-C20B-45FA-9F3D-124012366C9E}"/>
          </ac:spMkLst>
        </pc:spChg>
        <pc:spChg chg="add mod">
          <ac:chgData name="Siniša Vuksan" userId="3af124f9-b8e7-46e3-9422-21ae1d17ac0b" providerId="ADAL" clId="{F48D3D86-1798-4F32-92AC-165A3CE0CF57}" dt="2021-12-03T10:23:35.558" v="2587" actId="20577"/>
          <ac:spMkLst>
            <pc:docMk/>
            <pc:sldMk cId="2988928643" sldId="566"/>
            <ac:spMk id="8" creationId="{A30F2A80-1011-4712-BCED-55459C4230C4}"/>
          </ac:spMkLst>
        </pc:spChg>
        <pc:spChg chg="add mod">
          <ac:chgData name="Siniša Vuksan" userId="3af124f9-b8e7-46e3-9422-21ae1d17ac0b" providerId="ADAL" clId="{F48D3D86-1798-4F32-92AC-165A3CE0CF57}" dt="2021-12-03T10:24:45.676" v="2607" actId="20577"/>
          <ac:spMkLst>
            <pc:docMk/>
            <pc:sldMk cId="2988928643" sldId="566"/>
            <ac:spMk id="9" creationId="{058ECB40-4168-48C6-B5B6-7B60F4947477}"/>
          </ac:spMkLst>
        </pc:spChg>
        <pc:spChg chg="add mod">
          <ac:chgData name="Siniša Vuksan" userId="3af124f9-b8e7-46e3-9422-21ae1d17ac0b" providerId="ADAL" clId="{F48D3D86-1798-4F32-92AC-165A3CE0CF57}" dt="2021-12-03T10:23:49.807" v="2592" actId="20577"/>
          <ac:spMkLst>
            <pc:docMk/>
            <pc:sldMk cId="2988928643" sldId="566"/>
            <ac:spMk id="10" creationId="{BCC0D5C0-302D-414D-AD53-83106E54FDE0}"/>
          </ac:spMkLst>
        </pc:spChg>
        <pc:spChg chg="add mod">
          <ac:chgData name="Siniša Vuksan" userId="3af124f9-b8e7-46e3-9422-21ae1d17ac0b" providerId="ADAL" clId="{F48D3D86-1798-4F32-92AC-165A3CE0CF57}" dt="2021-12-03T10:25:00.316" v="2612" actId="20577"/>
          <ac:spMkLst>
            <pc:docMk/>
            <pc:sldMk cId="2988928643" sldId="566"/>
            <ac:spMk id="11" creationId="{8E015021-6B72-40A1-9CF9-5C341A0E4FC0}"/>
          </ac:spMkLst>
        </pc:spChg>
        <pc:spChg chg="add mod">
          <ac:chgData name="Siniša Vuksan" userId="3af124f9-b8e7-46e3-9422-21ae1d17ac0b" providerId="ADAL" clId="{F48D3D86-1798-4F32-92AC-165A3CE0CF57}" dt="2021-12-03T10:24:11.588" v="2597" actId="20577"/>
          <ac:spMkLst>
            <pc:docMk/>
            <pc:sldMk cId="2988928643" sldId="566"/>
            <ac:spMk id="12" creationId="{F1AC08BD-DC10-4BF3-A8D3-5274F4280B49}"/>
          </ac:spMkLst>
        </pc:spChg>
        <pc:spChg chg="add mod">
          <ac:chgData name="Siniša Vuksan" userId="3af124f9-b8e7-46e3-9422-21ae1d17ac0b" providerId="ADAL" clId="{F48D3D86-1798-4F32-92AC-165A3CE0CF57}" dt="2021-12-03T10:25:10.579" v="2616" actId="20577"/>
          <ac:spMkLst>
            <pc:docMk/>
            <pc:sldMk cId="2988928643" sldId="566"/>
            <ac:spMk id="13" creationId="{02441133-D27C-4B34-A102-725562ACAEBF}"/>
          </ac:spMkLst>
        </pc:spChg>
        <pc:spChg chg="add mod">
          <ac:chgData name="Siniša Vuksan" userId="3af124f9-b8e7-46e3-9422-21ae1d17ac0b" providerId="ADAL" clId="{F48D3D86-1798-4F32-92AC-165A3CE0CF57}" dt="2021-12-03T10:24:24.351" v="2602" actId="20577"/>
          <ac:spMkLst>
            <pc:docMk/>
            <pc:sldMk cId="2988928643" sldId="566"/>
            <ac:spMk id="14" creationId="{98DC5AF8-1477-4007-B85A-A9E840A3E3AF}"/>
          </ac:spMkLst>
        </pc:spChg>
        <pc:spChg chg="add mod">
          <ac:chgData name="Siniša Vuksan" userId="3af124f9-b8e7-46e3-9422-21ae1d17ac0b" providerId="ADAL" clId="{F48D3D86-1798-4F32-92AC-165A3CE0CF57}" dt="2021-12-03T10:25:22.566" v="2621" actId="20577"/>
          <ac:spMkLst>
            <pc:docMk/>
            <pc:sldMk cId="2988928643" sldId="566"/>
            <ac:spMk id="15" creationId="{F1FE35B2-C371-4511-A117-EA5B7E973673}"/>
          </ac:spMkLst>
        </pc:spChg>
        <pc:picChg chg="mod">
          <ac:chgData name="Siniša Vuksan" userId="3af124f9-b8e7-46e3-9422-21ae1d17ac0b" providerId="ADAL" clId="{F48D3D86-1798-4F32-92AC-165A3CE0CF57}" dt="2021-12-03T10:23:55.057" v="2594" actId="1035"/>
          <ac:picMkLst>
            <pc:docMk/>
            <pc:sldMk cId="2988928643" sldId="566"/>
            <ac:picMk id="2" creationId="{79AB126F-5218-4223-8FB3-6BD5D18FF2B3}"/>
          </ac:picMkLst>
        </pc:picChg>
        <pc:picChg chg="mod">
          <ac:chgData name="Siniša Vuksan" userId="3af124f9-b8e7-46e3-9422-21ae1d17ac0b" providerId="ADAL" clId="{F48D3D86-1798-4F32-92AC-165A3CE0CF57}" dt="2021-12-03T10:15:19.687" v="2517" actId="14100"/>
          <ac:picMkLst>
            <pc:docMk/>
            <pc:sldMk cId="2988928643" sldId="566"/>
            <ac:picMk id="4" creationId="{1B2619D9-4F98-4A11-8FFE-57C7EB1F529A}"/>
          </ac:picMkLst>
        </pc:picChg>
      </pc:sldChg>
      <pc:sldChg chg="addSp modSp modAnim">
        <pc:chgData name="Siniša Vuksan" userId="3af124f9-b8e7-46e3-9422-21ae1d17ac0b" providerId="ADAL" clId="{F48D3D86-1798-4F32-92AC-165A3CE0CF57}" dt="2021-12-03T10:37:26.929" v="2962"/>
        <pc:sldMkLst>
          <pc:docMk/>
          <pc:sldMk cId="3801261537" sldId="578"/>
        </pc:sldMkLst>
        <pc:spChg chg="mod">
          <ac:chgData name="Siniša Vuksan" userId="3af124f9-b8e7-46e3-9422-21ae1d17ac0b" providerId="ADAL" clId="{F48D3D86-1798-4F32-92AC-165A3CE0CF57}" dt="2021-12-02T12:53:12.584" v="135" actId="14100"/>
          <ac:spMkLst>
            <pc:docMk/>
            <pc:sldMk cId="3801261537" sldId="578"/>
            <ac:spMk id="6" creationId="{010AB125-9086-4261-98B4-FC5A0801347C}"/>
          </ac:spMkLst>
        </pc:spChg>
        <pc:spChg chg="mod">
          <ac:chgData name="Siniša Vuksan" userId="3af124f9-b8e7-46e3-9422-21ae1d17ac0b" providerId="ADAL" clId="{F48D3D86-1798-4F32-92AC-165A3CE0CF57}" dt="2021-12-02T12:44:47.091" v="31" actId="20577"/>
          <ac:spMkLst>
            <pc:docMk/>
            <pc:sldMk cId="3801261537" sldId="578"/>
            <ac:spMk id="7" creationId="{0256D9EB-C20B-45FA-9F3D-124012366C9E}"/>
          </ac:spMkLst>
        </pc:spChg>
        <pc:spChg chg="add mod">
          <ac:chgData name="Siniša Vuksan" userId="3af124f9-b8e7-46e3-9422-21ae1d17ac0b" providerId="ADAL" clId="{F48D3D86-1798-4F32-92AC-165A3CE0CF57}" dt="2021-12-02T12:58:49.674" v="174" actId="14100"/>
          <ac:spMkLst>
            <pc:docMk/>
            <pc:sldMk cId="3801261537" sldId="578"/>
            <ac:spMk id="8" creationId="{D84C7FD9-BA4D-43D1-A19C-791203D030EA}"/>
          </ac:spMkLst>
        </pc:spChg>
        <pc:spChg chg="add mod">
          <ac:chgData name="Siniša Vuksan" userId="3af124f9-b8e7-46e3-9422-21ae1d17ac0b" providerId="ADAL" clId="{F48D3D86-1798-4F32-92AC-165A3CE0CF57}" dt="2021-12-02T12:58:46.255" v="173" actId="14100"/>
          <ac:spMkLst>
            <pc:docMk/>
            <pc:sldMk cId="3801261537" sldId="578"/>
            <ac:spMk id="9" creationId="{672CA0CB-8E51-472D-9096-CE4FFFEB6453}"/>
          </ac:spMkLst>
        </pc:spChg>
        <pc:spChg chg="add mod">
          <ac:chgData name="Siniša Vuksan" userId="3af124f9-b8e7-46e3-9422-21ae1d17ac0b" providerId="ADAL" clId="{F48D3D86-1798-4F32-92AC-165A3CE0CF57}" dt="2021-12-02T17:06:31.630" v="1883" actId="20577"/>
          <ac:spMkLst>
            <pc:docMk/>
            <pc:sldMk cId="3801261537" sldId="578"/>
            <ac:spMk id="10" creationId="{3A69CC4C-0590-418F-9806-322B76D56DA9}"/>
          </ac:spMkLst>
        </pc:spChg>
        <pc:picChg chg="mod">
          <ac:chgData name="Siniša Vuksan" userId="3af124f9-b8e7-46e3-9422-21ae1d17ac0b" providerId="ADAL" clId="{F48D3D86-1798-4F32-92AC-165A3CE0CF57}" dt="2021-12-02T12:53:17.014" v="145" actId="1036"/>
          <ac:picMkLst>
            <pc:docMk/>
            <pc:sldMk cId="3801261537" sldId="578"/>
            <ac:picMk id="2" creationId="{79AB126F-5218-4223-8FB3-6BD5D18FF2B3}"/>
          </ac:picMkLst>
        </pc:picChg>
        <pc:picChg chg="mod">
          <ac:chgData name="Siniša Vuksan" userId="3af124f9-b8e7-46e3-9422-21ae1d17ac0b" providerId="ADAL" clId="{F48D3D86-1798-4F32-92AC-165A3CE0CF57}" dt="2021-12-03T10:04:48.047" v="1888" actId="1076"/>
          <ac:picMkLst>
            <pc:docMk/>
            <pc:sldMk cId="3801261537" sldId="578"/>
            <ac:picMk id="4" creationId="{1B2619D9-4F98-4A11-8FFE-57C7EB1F529A}"/>
          </ac:picMkLst>
        </pc:picChg>
      </pc:sldChg>
      <pc:sldChg chg="delSp modSp ord delAnim modAnim">
        <pc:chgData name="Siniša Vuksan" userId="3af124f9-b8e7-46e3-9422-21ae1d17ac0b" providerId="ADAL" clId="{F48D3D86-1798-4F32-92AC-165A3CE0CF57}" dt="2021-12-03T10:38:54.800" v="2965" actId="1076"/>
        <pc:sldMkLst>
          <pc:docMk/>
          <pc:sldMk cId="1534151175" sldId="580"/>
        </pc:sldMkLst>
        <pc:spChg chg="mod">
          <ac:chgData name="Siniša Vuksan" userId="3af124f9-b8e7-46e3-9422-21ae1d17ac0b" providerId="ADAL" clId="{F48D3D86-1798-4F32-92AC-165A3CE0CF57}" dt="2021-12-03T10:14:22.157" v="2514" actId="20577"/>
          <ac:spMkLst>
            <pc:docMk/>
            <pc:sldMk cId="1534151175" sldId="580"/>
            <ac:spMk id="6" creationId="{010AB125-9086-4261-98B4-FC5A0801347C}"/>
          </ac:spMkLst>
        </pc:spChg>
        <pc:spChg chg="mod">
          <ac:chgData name="Siniša Vuksan" userId="3af124f9-b8e7-46e3-9422-21ae1d17ac0b" providerId="ADAL" clId="{F48D3D86-1798-4F32-92AC-165A3CE0CF57}" dt="2021-12-03T10:08:56.648" v="2304" actId="20577"/>
          <ac:spMkLst>
            <pc:docMk/>
            <pc:sldMk cId="1534151175" sldId="580"/>
            <ac:spMk id="7" creationId="{0256D9EB-C20B-45FA-9F3D-124012366C9E}"/>
          </ac:spMkLst>
        </pc:spChg>
        <pc:spChg chg="del">
          <ac:chgData name="Siniša Vuksan" userId="3af124f9-b8e7-46e3-9422-21ae1d17ac0b" providerId="ADAL" clId="{F48D3D86-1798-4F32-92AC-165A3CE0CF57}" dt="2021-12-03T10:05:00.866" v="1890" actId="478"/>
          <ac:spMkLst>
            <pc:docMk/>
            <pc:sldMk cId="1534151175" sldId="580"/>
            <ac:spMk id="8" creationId="{A3B0F949-2805-4B8E-932B-15CB682A16FE}"/>
          </ac:spMkLst>
        </pc:spChg>
        <pc:spChg chg="del">
          <ac:chgData name="Siniša Vuksan" userId="3af124f9-b8e7-46e3-9422-21ae1d17ac0b" providerId="ADAL" clId="{F48D3D86-1798-4F32-92AC-165A3CE0CF57}" dt="2021-12-03T10:04:59.148" v="1889" actId="478"/>
          <ac:spMkLst>
            <pc:docMk/>
            <pc:sldMk cId="1534151175" sldId="580"/>
            <ac:spMk id="9" creationId="{188D7D51-9D4C-40C4-848F-2F1A7CB953E2}"/>
          </ac:spMkLst>
        </pc:spChg>
        <pc:spChg chg="mod">
          <ac:chgData name="Siniša Vuksan" userId="3af124f9-b8e7-46e3-9422-21ae1d17ac0b" providerId="ADAL" clId="{F48D3D86-1798-4F32-92AC-165A3CE0CF57}" dt="2021-12-03T10:08:38.346" v="2294" actId="20577"/>
          <ac:spMkLst>
            <pc:docMk/>
            <pc:sldMk cId="1534151175" sldId="580"/>
            <ac:spMk id="10" creationId="{4B2349A6-8903-43C1-9216-2DE1B381E62F}"/>
          </ac:spMkLst>
        </pc:spChg>
        <pc:picChg chg="mod">
          <ac:chgData name="Siniša Vuksan" userId="3af124f9-b8e7-46e3-9422-21ae1d17ac0b" providerId="ADAL" clId="{F48D3D86-1798-4F32-92AC-165A3CE0CF57}" dt="2021-12-03T10:11:47.633" v="2504" actId="14100"/>
          <ac:picMkLst>
            <pc:docMk/>
            <pc:sldMk cId="1534151175" sldId="580"/>
            <ac:picMk id="2" creationId="{79AB126F-5218-4223-8FB3-6BD5D18FF2B3}"/>
          </ac:picMkLst>
        </pc:picChg>
        <pc:picChg chg="mod">
          <ac:chgData name="Siniša Vuksan" userId="3af124f9-b8e7-46e3-9422-21ae1d17ac0b" providerId="ADAL" clId="{F48D3D86-1798-4F32-92AC-165A3CE0CF57}" dt="2021-12-03T10:38:54.800" v="2965" actId="1076"/>
          <ac:picMkLst>
            <pc:docMk/>
            <pc:sldMk cId="1534151175" sldId="580"/>
            <ac:picMk id="4" creationId="{1B2619D9-4F98-4A11-8FFE-57C7EB1F529A}"/>
          </ac:picMkLst>
        </pc:picChg>
      </pc:sldChg>
      <pc:sldChg chg="addSp delSp modSp ord delAnim modAnim">
        <pc:chgData name="Siniša Vuksan" userId="3af124f9-b8e7-46e3-9422-21ae1d17ac0b" providerId="ADAL" clId="{F48D3D86-1798-4F32-92AC-165A3CE0CF57}" dt="2021-12-02T13:16:49.599" v="331"/>
        <pc:sldMkLst>
          <pc:docMk/>
          <pc:sldMk cId="2621836515" sldId="581"/>
        </pc:sldMkLst>
        <pc:spChg chg="mod">
          <ac:chgData name="Siniša Vuksan" userId="3af124f9-b8e7-46e3-9422-21ae1d17ac0b" providerId="ADAL" clId="{F48D3D86-1798-4F32-92AC-165A3CE0CF57}" dt="2021-12-02T13:09:32.027" v="284" actId="255"/>
          <ac:spMkLst>
            <pc:docMk/>
            <pc:sldMk cId="2621836515" sldId="581"/>
            <ac:spMk id="6" creationId="{010AB125-9086-4261-98B4-FC5A0801347C}"/>
          </ac:spMkLst>
        </pc:spChg>
        <pc:spChg chg="add mod">
          <ac:chgData name="Siniša Vuksan" userId="3af124f9-b8e7-46e3-9422-21ae1d17ac0b" providerId="ADAL" clId="{F48D3D86-1798-4F32-92AC-165A3CE0CF57}" dt="2021-12-02T13:16:34.373" v="321" actId="14100"/>
          <ac:spMkLst>
            <pc:docMk/>
            <pc:sldMk cId="2621836515" sldId="581"/>
            <ac:spMk id="10" creationId="{CCE0938C-28AF-40CC-89AA-A66B7A778EEC}"/>
          </ac:spMkLst>
        </pc:spChg>
        <pc:spChg chg="add mod">
          <ac:chgData name="Siniša Vuksan" userId="3af124f9-b8e7-46e3-9422-21ae1d17ac0b" providerId="ADAL" clId="{F48D3D86-1798-4F32-92AC-165A3CE0CF57}" dt="2021-12-02T13:16:45.484" v="330" actId="20577"/>
          <ac:spMkLst>
            <pc:docMk/>
            <pc:sldMk cId="2621836515" sldId="581"/>
            <ac:spMk id="11" creationId="{02239281-D630-45EB-BC90-1A13D39823F8}"/>
          </ac:spMkLst>
        </pc:spChg>
        <pc:picChg chg="mod">
          <ac:chgData name="Siniša Vuksan" userId="3af124f9-b8e7-46e3-9422-21ae1d17ac0b" providerId="ADAL" clId="{F48D3D86-1798-4F32-92AC-165A3CE0CF57}" dt="2021-12-02T13:09:36.777" v="285" actId="14100"/>
          <ac:picMkLst>
            <pc:docMk/>
            <pc:sldMk cId="2621836515" sldId="581"/>
            <ac:picMk id="2" creationId="{B69E1C10-ACFD-49C4-B019-6B92ED78F85E}"/>
          </ac:picMkLst>
        </pc:picChg>
        <pc:picChg chg="mod">
          <ac:chgData name="Siniša Vuksan" userId="3af124f9-b8e7-46e3-9422-21ae1d17ac0b" providerId="ADAL" clId="{F48D3D86-1798-4F32-92AC-165A3CE0CF57}" dt="2021-12-02T13:07:29.552" v="253" actId="14826"/>
          <ac:picMkLst>
            <pc:docMk/>
            <pc:sldMk cId="2621836515" sldId="581"/>
            <ac:picMk id="4" creationId="{1B2619D9-4F98-4A11-8FFE-57C7EB1F529A}"/>
          </ac:picMkLst>
        </pc:picChg>
        <pc:picChg chg="del">
          <ac:chgData name="Siniša Vuksan" userId="3af124f9-b8e7-46e3-9422-21ae1d17ac0b" providerId="ADAL" clId="{F48D3D86-1798-4F32-92AC-165A3CE0CF57}" dt="2021-12-02T13:06:43.511" v="246" actId="478"/>
          <ac:picMkLst>
            <pc:docMk/>
            <pc:sldMk cId="2621836515" sldId="581"/>
            <ac:picMk id="5" creationId="{F513AD9A-E277-4745-8F43-C4A577E1FA2A}"/>
          </ac:picMkLst>
        </pc:picChg>
        <pc:picChg chg="del">
          <ac:chgData name="Siniša Vuksan" userId="3af124f9-b8e7-46e3-9422-21ae1d17ac0b" providerId="ADAL" clId="{F48D3D86-1798-4F32-92AC-165A3CE0CF57}" dt="2021-12-02T13:06:44.394" v="247" actId="478"/>
          <ac:picMkLst>
            <pc:docMk/>
            <pc:sldMk cId="2621836515" sldId="581"/>
            <ac:picMk id="7" creationId="{7B623FE5-3EF4-442D-916E-2A964EECE043}"/>
          </ac:picMkLst>
        </pc:picChg>
        <pc:picChg chg="del">
          <ac:chgData name="Siniša Vuksan" userId="3af124f9-b8e7-46e3-9422-21ae1d17ac0b" providerId="ADAL" clId="{F48D3D86-1798-4F32-92AC-165A3CE0CF57}" dt="2021-12-02T13:06:45.336" v="248" actId="478"/>
          <ac:picMkLst>
            <pc:docMk/>
            <pc:sldMk cId="2621836515" sldId="581"/>
            <ac:picMk id="8" creationId="{7193192B-3BA3-4729-ADCE-709BDBA1EEE4}"/>
          </ac:picMkLst>
        </pc:picChg>
        <pc:picChg chg="del">
          <ac:chgData name="Siniša Vuksan" userId="3af124f9-b8e7-46e3-9422-21ae1d17ac0b" providerId="ADAL" clId="{F48D3D86-1798-4F32-92AC-165A3CE0CF57}" dt="2021-12-02T13:06:46.434" v="249" actId="478"/>
          <ac:picMkLst>
            <pc:docMk/>
            <pc:sldMk cId="2621836515" sldId="581"/>
            <ac:picMk id="9" creationId="{5B4A5FA2-7591-4C74-87BB-1BDBF195511C}"/>
          </ac:picMkLst>
        </pc:picChg>
      </pc:sldChg>
      <pc:sldChg chg="modSp ord modAnim">
        <pc:chgData name="Siniša Vuksan" userId="3af124f9-b8e7-46e3-9422-21ae1d17ac0b" providerId="ADAL" clId="{F48D3D86-1798-4F32-92AC-165A3CE0CF57}" dt="2021-12-03T10:36:45.575" v="2960"/>
        <pc:sldMkLst>
          <pc:docMk/>
          <pc:sldMk cId="767910385" sldId="582"/>
        </pc:sldMkLst>
        <pc:spChg chg="mod">
          <ac:chgData name="Siniša Vuksan" userId="3af124f9-b8e7-46e3-9422-21ae1d17ac0b" providerId="ADAL" clId="{F48D3D86-1798-4F32-92AC-165A3CE0CF57}" dt="2021-12-03T10:36:37.071" v="2953" actId="27636"/>
          <ac:spMkLst>
            <pc:docMk/>
            <pc:sldMk cId="767910385" sldId="582"/>
            <ac:spMk id="6" creationId="{010AB125-9086-4261-98B4-FC5A0801347C}"/>
          </ac:spMkLst>
        </pc:spChg>
        <pc:spChg chg="mod">
          <ac:chgData name="Siniša Vuksan" userId="3af124f9-b8e7-46e3-9422-21ae1d17ac0b" providerId="ADAL" clId="{F48D3D86-1798-4F32-92AC-165A3CE0CF57}" dt="2021-12-03T10:36:27.692" v="2950" actId="14100"/>
          <ac:spMkLst>
            <pc:docMk/>
            <pc:sldMk cId="767910385" sldId="582"/>
            <ac:spMk id="10" creationId="{18FCC39C-C47C-4209-8717-4E000D30D0B8}"/>
          </ac:spMkLst>
        </pc:spChg>
        <pc:picChg chg="mod">
          <ac:chgData name="Siniša Vuksan" userId="3af124f9-b8e7-46e3-9422-21ae1d17ac0b" providerId="ADAL" clId="{F48D3D86-1798-4F32-92AC-165A3CE0CF57}" dt="2021-12-03T10:36:42.647" v="2959" actId="1035"/>
          <ac:picMkLst>
            <pc:docMk/>
            <pc:sldMk cId="767910385" sldId="582"/>
            <ac:picMk id="2" creationId="{B69E1C10-ACFD-49C4-B019-6B92ED78F85E}"/>
          </ac:picMkLst>
        </pc:picChg>
        <pc:picChg chg="mod">
          <ac:chgData name="Siniša Vuksan" userId="3af124f9-b8e7-46e3-9422-21ae1d17ac0b" providerId="ADAL" clId="{F48D3D86-1798-4F32-92AC-165A3CE0CF57}" dt="2021-12-03T10:30:55.644" v="2632" actId="1076"/>
          <ac:picMkLst>
            <pc:docMk/>
            <pc:sldMk cId="767910385" sldId="582"/>
            <ac:picMk id="4" creationId="{1B2619D9-4F98-4A11-8FFE-57C7EB1F529A}"/>
          </ac:picMkLst>
        </pc:picChg>
        <pc:picChg chg="mod">
          <ac:chgData name="Siniša Vuksan" userId="3af124f9-b8e7-46e3-9422-21ae1d17ac0b" providerId="ADAL" clId="{F48D3D86-1798-4F32-92AC-165A3CE0CF57}" dt="2021-12-03T10:33:04.981" v="2737" actId="1076"/>
          <ac:picMkLst>
            <pc:docMk/>
            <pc:sldMk cId="767910385" sldId="582"/>
            <ac:picMk id="11" creationId="{537BB322-4C11-4ADB-A81F-BE056D9ED5B1}"/>
          </ac:picMkLst>
        </pc:picChg>
      </pc:sldChg>
      <pc:sldChg chg="delSp modSp del ord delAnim">
        <pc:chgData name="Siniša Vuksan" userId="3af124f9-b8e7-46e3-9422-21ae1d17ac0b" providerId="ADAL" clId="{F48D3D86-1798-4F32-92AC-165A3CE0CF57}" dt="2021-12-03T10:32:30.595" v="2728" actId="2696"/>
        <pc:sldMkLst>
          <pc:docMk/>
          <pc:sldMk cId="2037618218" sldId="583"/>
        </pc:sldMkLst>
        <pc:spChg chg="del">
          <ac:chgData name="Siniša Vuksan" userId="3af124f9-b8e7-46e3-9422-21ae1d17ac0b" providerId="ADAL" clId="{F48D3D86-1798-4F32-92AC-165A3CE0CF57}" dt="2021-12-03T10:30:22.783" v="2626" actId="478"/>
          <ac:spMkLst>
            <pc:docMk/>
            <pc:sldMk cId="2037618218" sldId="583"/>
            <ac:spMk id="7" creationId="{C690AB35-0091-4687-8C56-B041D90FFFA5}"/>
          </ac:spMkLst>
        </pc:spChg>
        <pc:picChg chg="mod">
          <ac:chgData name="Siniša Vuksan" userId="3af124f9-b8e7-46e3-9422-21ae1d17ac0b" providerId="ADAL" clId="{F48D3D86-1798-4F32-92AC-165A3CE0CF57}" dt="2021-12-03T10:30:31.858" v="2627" actId="14826"/>
          <ac:picMkLst>
            <pc:docMk/>
            <pc:sldMk cId="2037618218" sldId="583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F48D3D86-1798-4F32-92AC-165A3CE0CF57}" dt="2021-12-03T10:32:32.391" v="2729" actId="2696"/>
        <pc:sldMkLst>
          <pc:docMk/>
          <pc:sldMk cId="2571900057" sldId="584"/>
        </pc:sldMkLst>
      </pc:sldChg>
      <pc:sldChg chg="del">
        <pc:chgData name="Siniša Vuksan" userId="3af124f9-b8e7-46e3-9422-21ae1d17ac0b" providerId="ADAL" clId="{F48D3D86-1798-4F32-92AC-165A3CE0CF57}" dt="2021-12-03T10:32:33.036" v="2730" actId="2696"/>
        <pc:sldMkLst>
          <pc:docMk/>
          <pc:sldMk cId="1010501731" sldId="585"/>
        </pc:sldMkLst>
      </pc:sldChg>
      <pc:sldChg chg="del">
        <pc:chgData name="Siniša Vuksan" userId="3af124f9-b8e7-46e3-9422-21ae1d17ac0b" providerId="ADAL" clId="{F48D3D86-1798-4F32-92AC-165A3CE0CF57}" dt="2021-12-03T10:32:33.460" v="2731" actId="2696"/>
        <pc:sldMkLst>
          <pc:docMk/>
          <pc:sldMk cId="1465449198" sldId="586"/>
        </pc:sldMkLst>
      </pc:sldChg>
      <pc:sldChg chg="del">
        <pc:chgData name="Siniša Vuksan" userId="3af124f9-b8e7-46e3-9422-21ae1d17ac0b" providerId="ADAL" clId="{F48D3D86-1798-4F32-92AC-165A3CE0CF57}" dt="2021-12-03T10:32:33.837" v="2732" actId="2696"/>
        <pc:sldMkLst>
          <pc:docMk/>
          <pc:sldMk cId="1594006227" sldId="587"/>
        </pc:sldMkLst>
      </pc:sldChg>
      <pc:sldChg chg="del">
        <pc:chgData name="Siniša Vuksan" userId="3af124f9-b8e7-46e3-9422-21ae1d17ac0b" providerId="ADAL" clId="{F48D3D86-1798-4F32-92AC-165A3CE0CF57}" dt="2021-12-03T10:32:34.198" v="2733" actId="2696"/>
        <pc:sldMkLst>
          <pc:docMk/>
          <pc:sldMk cId="2658064883" sldId="588"/>
        </pc:sldMkLst>
      </pc:sldChg>
      <pc:sldChg chg="del">
        <pc:chgData name="Siniša Vuksan" userId="3af124f9-b8e7-46e3-9422-21ae1d17ac0b" providerId="ADAL" clId="{F48D3D86-1798-4F32-92AC-165A3CE0CF57}" dt="2021-12-03T10:32:34.623" v="2734" actId="2696"/>
        <pc:sldMkLst>
          <pc:docMk/>
          <pc:sldMk cId="3008294083" sldId="589"/>
        </pc:sldMkLst>
      </pc:sldChg>
      <pc:sldChg chg="delSp new add del">
        <pc:chgData name="Siniša Vuksan" userId="3af124f9-b8e7-46e3-9422-21ae1d17ac0b" providerId="ADAL" clId="{F48D3D86-1798-4F32-92AC-165A3CE0CF57}" dt="2021-12-03T10:36:49.307" v="2961" actId="2696"/>
        <pc:sldMkLst>
          <pc:docMk/>
          <pc:sldMk cId="1415809937" sldId="590"/>
        </pc:sldMkLst>
        <pc:spChg chg="del">
          <ac:chgData name="Siniša Vuksan" userId="3af124f9-b8e7-46e3-9422-21ae1d17ac0b" providerId="ADAL" clId="{F48D3D86-1798-4F32-92AC-165A3CE0CF57}" dt="2021-12-02T13:01:31.137" v="244" actId="478"/>
          <ac:spMkLst>
            <pc:docMk/>
            <pc:sldMk cId="1415809937" sldId="590"/>
            <ac:spMk id="2" creationId="{8B1B87ED-F977-4533-A7A6-8265AE35123A}"/>
          </ac:spMkLst>
        </pc:spChg>
        <pc:spChg chg="del">
          <ac:chgData name="Siniša Vuksan" userId="3af124f9-b8e7-46e3-9422-21ae1d17ac0b" providerId="ADAL" clId="{F48D3D86-1798-4F32-92AC-165A3CE0CF57}" dt="2021-12-02T13:01:33.057" v="245" actId="478"/>
          <ac:spMkLst>
            <pc:docMk/>
            <pc:sldMk cId="1415809937" sldId="590"/>
            <ac:spMk id="3" creationId="{2649E5A5-30EB-4539-B344-0848D2A1C58D}"/>
          </ac:spMkLst>
        </pc:spChg>
      </pc:sldChg>
      <pc:sldChg chg="addSp modSp add ord modAnim">
        <pc:chgData name="Siniša Vuksan" userId="3af124f9-b8e7-46e3-9422-21ae1d17ac0b" providerId="ADAL" clId="{F48D3D86-1798-4F32-92AC-165A3CE0CF57}" dt="2021-12-02T13:17:46.357" v="360"/>
        <pc:sldMkLst>
          <pc:docMk/>
          <pc:sldMk cId="3391117351" sldId="591"/>
        </pc:sldMkLst>
        <pc:spChg chg="add mod">
          <ac:chgData name="Siniša Vuksan" userId="3af124f9-b8e7-46e3-9422-21ae1d17ac0b" providerId="ADAL" clId="{F48D3D86-1798-4F32-92AC-165A3CE0CF57}" dt="2021-12-02T13:17:15.848" v="350" actId="20577"/>
          <ac:spMkLst>
            <pc:docMk/>
            <pc:sldMk cId="3391117351" sldId="591"/>
            <ac:spMk id="5" creationId="{4999139E-6294-4F48-9CF5-9658D063DBDD}"/>
          </ac:spMkLst>
        </pc:spChg>
        <pc:spChg chg="add mod">
          <ac:chgData name="Siniša Vuksan" userId="3af124f9-b8e7-46e3-9422-21ae1d17ac0b" providerId="ADAL" clId="{F48D3D86-1798-4F32-92AC-165A3CE0CF57}" dt="2021-12-02T13:17:28.362" v="359" actId="20577"/>
          <ac:spMkLst>
            <pc:docMk/>
            <pc:sldMk cId="3391117351" sldId="591"/>
            <ac:spMk id="7" creationId="{9757B2D9-151C-425E-9CB0-4B6080C95122}"/>
          </ac:spMkLst>
        </pc:spChg>
        <pc:picChg chg="mod">
          <ac:chgData name="Siniša Vuksan" userId="3af124f9-b8e7-46e3-9422-21ae1d17ac0b" providerId="ADAL" clId="{F48D3D86-1798-4F32-92AC-165A3CE0CF57}" dt="2021-12-02T13:10:41.908" v="293" actId="14100"/>
          <ac:picMkLst>
            <pc:docMk/>
            <pc:sldMk cId="3391117351" sldId="591"/>
            <ac:picMk id="2" creationId="{B69E1C10-ACFD-49C4-B019-6B92ED78F85E}"/>
          </ac:picMkLst>
        </pc:picChg>
      </pc:sldChg>
      <pc:sldChg chg="addSp modSp add ord modAnim">
        <pc:chgData name="Siniša Vuksan" userId="3af124f9-b8e7-46e3-9422-21ae1d17ac0b" providerId="ADAL" clId="{F48D3D86-1798-4F32-92AC-165A3CE0CF57}" dt="2021-12-02T13:18:23.123" v="381"/>
        <pc:sldMkLst>
          <pc:docMk/>
          <pc:sldMk cId="2424224293" sldId="592"/>
        </pc:sldMkLst>
        <pc:spChg chg="add mod">
          <ac:chgData name="Siniša Vuksan" userId="3af124f9-b8e7-46e3-9422-21ae1d17ac0b" providerId="ADAL" clId="{F48D3D86-1798-4F32-92AC-165A3CE0CF57}" dt="2021-12-02T13:18:09.816" v="370" actId="20577"/>
          <ac:spMkLst>
            <pc:docMk/>
            <pc:sldMk cId="2424224293" sldId="592"/>
            <ac:spMk id="5" creationId="{F46808F4-0D98-4458-8D4A-F9123B90B840}"/>
          </ac:spMkLst>
        </pc:spChg>
        <pc:spChg chg="add mod">
          <ac:chgData name="Siniša Vuksan" userId="3af124f9-b8e7-46e3-9422-21ae1d17ac0b" providerId="ADAL" clId="{F48D3D86-1798-4F32-92AC-165A3CE0CF57}" dt="2021-12-02T13:18:20.447" v="380" actId="20577"/>
          <ac:spMkLst>
            <pc:docMk/>
            <pc:sldMk cId="2424224293" sldId="592"/>
            <ac:spMk id="7" creationId="{CD393E06-7776-4F5C-9239-087BEA5C6E1C}"/>
          </ac:spMkLst>
        </pc:spChg>
        <pc:picChg chg="mod">
          <ac:chgData name="Siniša Vuksan" userId="3af124f9-b8e7-46e3-9422-21ae1d17ac0b" providerId="ADAL" clId="{F48D3D86-1798-4F32-92AC-165A3CE0CF57}" dt="2021-12-02T13:11:16.600" v="298" actId="1076"/>
          <ac:picMkLst>
            <pc:docMk/>
            <pc:sldMk cId="2424224293" sldId="592"/>
            <ac:picMk id="2" creationId="{B69E1C10-ACFD-49C4-B019-6B92ED78F85E}"/>
          </ac:picMkLst>
        </pc:picChg>
      </pc:sldChg>
      <pc:sldChg chg="addSp modSp add ord modTransition modAnim">
        <pc:chgData name="Siniša Vuksan" userId="3af124f9-b8e7-46e3-9422-21ae1d17ac0b" providerId="ADAL" clId="{F48D3D86-1798-4F32-92AC-165A3CE0CF57}" dt="2021-12-02T13:20:22.568" v="426"/>
        <pc:sldMkLst>
          <pc:docMk/>
          <pc:sldMk cId="413783953" sldId="593"/>
        </pc:sldMkLst>
        <pc:spChg chg="add mod">
          <ac:chgData name="Siniša Vuksan" userId="3af124f9-b8e7-46e3-9422-21ae1d17ac0b" providerId="ADAL" clId="{F48D3D86-1798-4F32-92AC-165A3CE0CF57}" dt="2021-12-02T13:18:57.036" v="401" actId="20577"/>
          <ac:spMkLst>
            <pc:docMk/>
            <pc:sldMk cId="413783953" sldId="593"/>
            <ac:spMk id="5" creationId="{6DD0F3B0-FD6A-4944-A9D1-87D2434E16D6}"/>
          </ac:spMkLst>
        </pc:spChg>
        <pc:spChg chg="add mod">
          <ac:chgData name="Siniša Vuksan" userId="3af124f9-b8e7-46e3-9422-21ae1d17ac0b" providerId="ADAL" clId="{F48D3D86-1798-4F32-92AC-165A3CE0CF57}" dt="2021-12-02T13:19:11.526" v="407" actId="20577"/>
          <ac:spMkLst>
            <pc:docMk/>
            <pc:sldMk cId="413783953" sldId="593"/>
            <ac:spMk id="7" creationId="{DA3D908E-6D88-4320-AF81-55CE64CA9B00}"/>
          </ac:spMkLst>
        </pc:spChg>
        <pc:picChg chg="mod">
          <ac:chgData name="Siniša Vuksan" userId="3af124f9-b8e7-46e3-9422-21ae1d17ac0b" providerId="ADAL" clId="{F48D3D86-1798-4F32-92AC-165A3CE0CF57}" dt="2021-12-02T13:18:43.735" v="386" actId="1076"/>
          <ac:picMkLst>
            <pc:docMk/>
            <pc:sldMk cId="413783953" sldId="593"/>
            <ac:picMk id="2" creationId="{B69E1C10-ACFD-49C4-B019-6B92ED78F85E}"/>
          </ac:picMkLst>
        </pc:picChg>
        <pc:picChg chg="mod">
          <ac:chgData name="Siniša Vuksan" userId="3af124f9-b8e7-46e3-9422-21ae1d17ac0b" providerId="ADAL" clId="{F48D3D86-1798-4F32-92AC-165A3CE0CF57}" dt="2021-12-02T13:20:20.445" v="425" actId="14826"/>
          <ac:picMkLst>
            <pc:docMk/>
            <pc:sldMk cId="413783953" sldId="593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F48D3D86-1798-4F32-92AC-165A3CE0CF57}" dt="2021-12-02T13:20:24.224" v="427"/>
        <pc:sldMkLst>
          <pc:docMk/>
          <pc:sldMk cId="581441502" sldId="594"/>
        </pc:sldMkLst>
        <pc:spChg chg="add mod">
          <ac:chgData name="Siniša Vuksan" userId="3af124f9-b8e7-46e3-9422-21ae1d17ac0b" providerId="ADAL" clId="{F48D3D86-1798-4F32-92AC-165A3CE0CF57}" dt="2021-12-02T13:19:34.344" v="416" actId="20577"/>
          <ac:spMkLst>
            <pc:docMk/>
            <pc:sldMk cId="581441502" sldId="594"/>
            <ac:spMk id="5" creationId="{88708D21-39B9-46D8-A6DB-466456391FFC}"/>
          </ac:spMkLst>
        </pc:spChg>
        <pc:spChg chg="add mod">
          <ac:chgData name="Siniša Vuksan" userId="3af124f9-b8e7-46e3-9422-21ae1d17ac0b" providerId="ADAL" clId="{F48D3D86-1798-4F32-92AC-165A3CE0CF57}" dt="2021-12-02T13:19:45.785" v="423" actId="20577"/>
          <ac:spMkLst>
            <pc:docMk/>
            <pc:sldMk cId="581441502" sldId="594"/>
            <ac:spMk id="7" creationId="{E1D32D4B-C89F-4348-9AD5-3433A0E17B17}"/>
          </ac:spMkLst>
        </pc:spChg>
        <pc:picChg chg="mod">
          <ac:chgData name="Siniša Vuksan" userId="3af124f9-b8e7-46e3-9422-21ae1d17ac0b" providerId="ADAL" clId="{F48D3D86-1798-4F32-92AC-165A3CE0CF57}" dt="2021-12-02T13:12:39.813" v="306" actId="1076"/>
          <ac:picMkLst>
            <pc:docMk/>
            <pc:sldMk cId="581441502" sldId="594"/>
            <ac:picMk id="2" creationId="{B69E1C10-ACFD-49C4-B019-6B92ED78F85E}"/>
          </ac:picMkLst>
        </pc:picChg>
        <pc:picChg chg="mod">
          <ac:chgData name="Siniša Vuksan" userId="3af124f9-b8e7-46e3-9422-21ae1d17ac0b" providerId="ADAL" clId="{F48D3D86-1798-4F32-92AC-165A3CE0CF57}" dt="2021-12-02T13:20:15.665" v="424" actId="14826"/>
          <ac:picMkLst>
            <pc:docMk/>
            <pc:sldMk cId="581441502" sldId="594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F48D3D86-1798-4F32-92AC-165A3CE0CF57}" dt="2021-12-02T16:40:11.038" v="726"/>
        <pc:sldMkLst>
          <pc:docMk/>
          <pc:sldMk cId="426253869" sldId="595"/>
        </pc:sldMkLst>
        <pc:spChg chg="mod">
          <ac:chgData name="Siniša Vuksan" userId="3af124f9-b8e7-46e3-9422-21ae1d17ac0b" providerId="ADAL" clId="{F48D3D86-1798-4F32-92AC-165A3CE0CF57}" dt="2021-12-02T14:27:57.790" v="431" actId="20577"/>
          <ac:spMkLst>
            <pc:docMk/>
            <pc:sldMk cId="426253869" sldId="595"/>
            <ac:spMk id="7" creationId="{0256D9EB-C20B-45FA-9F3D-124012366C9E}"/>
          </ac:spMkLst>
        </pc:spChg>
        <pc:spChg chg="del">
          <ac:chgData name="Siniša Vuksan" userId="3af124f9-b8e7-46e3-9422-21ae1d17ac0b" providerId="ADAL" clId="{F48D3D86-1798-4F32-92AC-165A3CE0CF57}" dt="2021-12-02T14:29:26.452" v="433" actId="478"/>
          <ac:spMkLst>
            <pc:docMk/>
            <pc:sldMk cId="426253869" sldId="595"/>
            <ac:spMk id="8" creationId="{1C1C90AA-E56D-4FFA-A85C-20E83620CE55}"/>
          </ac:spMkLst>
        </pc:spChg>
        <pc:spChg chg="del">
          <ac:chgData name="Siniša Vuksan" userId="3af124f9-b8e7-46e3-9422-21ae1d17ac0b" providerId="ADAL" clId="{F48D3D86-1798-4F32-92AC-165A3CE0CF57}" dt="2021-12-02T14:29:26.452" v="433" actId="478"/>
          <ac:spMkLst>
            <pc:docMk/>
            <pc:sldMk cId="426253869" sldId="595"/>
            <ac:spMk id="9" creationId="{C9CA319B-43CA-4932-8B02-095817202A99}"/>
          </ac:spMkLst>
        </pc:spChg>
        <pc:spChg chg="del">
          <ac:chgData name="Siniša Vuksan" userId="3af124f9-b8e7-46e3-9422-21ae1d17ac0b" providerId="ADAL" clId="{F48D3D86-1798-4F32-92AC-165A3CE0CF57}" dt="2021-12-02T14:29:26.452" v="433" actId="478"/>
          <ac:spMkLst>
            <pc:docMk/>
            <pc:sldMk cId="426253869" sldId="595"/>
            <ac:spMk id="10" creationId="{CDCE6B57-234D-478A-ADFE-8AC2749AB6A5}"/>
          </ac:spMkLst>
        </pc:spChg>
        <pc:spChg chg="del">
          <ac:chgData name="Siniša Vuksan" userId="3af124f9-b8e7-46e3-9422-21ae1d17ac0b" providerId="ADAL" clId="{F48D3D86-1798-4F32-92AC-165A3CE0CF57}" dt="2021-12-02T14:29:26.452" v="433" actId="478"/>
          <ac:spMkLst>
            <pc:docMk/>
            <pc:sldMk cId="426253869" sldId="595"/>
            <ac:spMk id="11" creationId="{952278B5-DB01-4A41-98E7-DA0E840122B6}"/>
          </ac:spMkLst>
        </pc:spChg>
        <pc:spChg chg="mod">
          <ac:chgData name="Siniša Vuksan" userId="3af124f9-b8e7-46e3-9422-21ae1d17ac0b" providerId="ADAL" clId="{F48D3D86-1798-4F32-92AC-165A3CE0CF57}" dt="2021-12-02T14:31:35.489" v="475" actId="14100"/>
          <ac:spMkLst>
            <pc:docMk/>
            <pc:sldMk cId="426253869" sldId="595"/>
            <ac:spMk id="12" creationId="{9C68C8FC-0256-47F1-A341-BB3CD23FBAA3}"/>
          </ac:spMkLst>
        </pc:spChg>
        <pc:spChg chg="del">
          <ac:chgData name="Siniša Vuksan" userId="3af124f9-b8e7-46e3-9422-21ae1d17ac0b" providerId="ADAL" clId="{F48D3D86-1798-4F32-92AC-165A3CE0CF57}" dt="2021-12-02T14:29:26.452" v="433" actId="478"/>
          <ac:spMkLst>
            <pc:docMk/>
            <pc:sldMk cId="426253869" sldId="595"/>
            <ac:spMk id="13" creationId="{27F8741D-472E-4560-8B3A-5938B912B4B8}"/>
          </ac:spMkLst>
        </pc:spChg>
        <pc:spChg chg="del">
          <ac:chgData name="Siniša Vuksan" userId="3af124f9-b8e7-46e3-9422-21ae1d17ac0b" providerId="ADAL" clId="{F48D3D86-1798-4F32-92AC-165A3CE0CF57}" dt="2021-12-02T14:29:26.452" v="433" actId="478"/>
          <ac:spMkLst>
            <pc:docMk/>
            <pc:sldMk cId="426253869" sldId="595"/>
            <ac:spMk id="14" creationId="{199E3354-1588-4D26-BDCE-E9FB77E2BBE8}"/>
          </ac:spMkLst>
        </pc:spChg>
        <pc:spChg chg="add mod">
          <ac:chgData name="Siniša Vuksan" userId="3af124f9-b8e7-46e3-9422-21ae1d17ac0b" providerId="ADAL" clId="{F48D3D86-1798-4F32-92AC-165A3CE0CF57}" dt="2021-12-02T14:32:02.878" v="499" actId="20577"/>
          <ac:spMkLst>
            <pc:docMk/>
            <pc:sldMk cId="426253869" sldId="595"/>
            <ac:spMk id="15" creationId="{71D830E9-40E6-4126-9726-1DA9001F79DF}"/>
          </ac:spMkLst>
        </pc:spChg>
        <pc:spChg chg="add mod">
          <ac:chgData name="Siniša Vuksan" userId="3af124f9-b8e7-46e3-9422-21ae1d17ac0b" providerId="ADAL" clId="{F48D3D86-1798-4F32-92AC-165A3CE0CF57}" dt="2021-12-02T14:32:29.901" v="524" actId="20577"/>
          <ac:spMkLst>
            <pc:docMk/>
            <pc:sldMk cId="426253869" sldId="595"/>
            <ac:spMk id="16" creationId="{E669F0C8-9F94-41A7-9194-4372F1232C11}"/>
          </ac:spMkLst>
        </pc:spChg>
        <pc:spChg chg="add mod">
          <ac:chgData name="Siniša Vuksan" userId="3af124f9-b8e7-46e3-9422-21ae1d17ac0b" providerId="ADAL" clId="{F48D3D86-1798-4F32-92AC-165A3CE0CF57}" dt="2021-12-02T14:33:08.552" v="537" actId="20577"/>
          <ac:spMkLst>
            <pc:docMk/>
            <pc:sldMk cId="426253869" sldId="595"/>
            <ac:spMk id="17" creationId="{E5A2B38A-B494-45B1-84E7-6319C78BF89C}"/>
          </ac:spMkLst>
        </pc:spChg>
        <pc:spChg chg="add mod">
          <ac:chgData name="Siniša Vuksan" userId="3af124f9-b8e7-46e3-9422-21ae1d17ac0b" providerId="ADAL" clId="{F48D3D86-1798-4F32-92AC-165A3CE0CF57}" dt="2021-12-02T14:33:32.190" v="561" actId="20577"/>
          <ac:spMkLst>
            <pc:docMk/>
            <pc:sldMk cId="426253869" sldId="595"/>
            <ac:spMk id="18" creationId="{BEB0E572-E6AD-4CEA-B9C6-8B3287DC88EA}"/>
          </ac:spMkLst>
        </pc:spChg>
        <pc:spChg chg="add mod">
          <ac:chgData name="Siniša Vuksan" userId="3af124f9-b8e7-46e3-9422-21ae1d17ac0b" providerId="ADAL" clId="{F48D3D86-1798-4F32-92AC-165A3CE0CF57}" dt="2021-12-02T14:34:15.571" v="595" actId="14100"/>
          <ac:spMkLst>
            <pc:docMk/>
            <pc:sldMk cId="426253869" sldId="595"/>
            <ac:spMk id="19" creationId="{554027F4-4007-4EB5-AE3A-BB473DA55ABD}"/>
          </ac:spMkLst>
        </pc:spChg>
        <pc:spChg chg="add mod">
          <ac:chgData name="Siniša Vuksan" userId="3af124f9-b8e7-46e3-9422-21ae1d17ac0b" providerId="ADAL" clId="{F48D3D86-1798-4F32-92AC-165A3CE0CF57}" dt="2021-12-02T16:38:01.428" v="646" actId="20577"/>
          <ac:spMkLst>
            <pc:docMk/>
            <pc:sldMk cId="426253869" sldId="595"/>
            <ac:spMk id="20" creationId="{2E25841F-4C2E-48DC-8866-114348FD825F}"/>
          </ac:spMkLst>
        </pc:spChg>
        <pc:spChg chg="add mod">
          <ac:chgData name="Siniša Vuksan" userId="3af124f9-b8e7-46e3-9422-21ae1d17ac0b" providerId="ADAL" clId="{F48D3D86-1798-4F32-92AC-165A3CE0CF57}" dt="2021-12-02T16:38:59.896" v="675" actId="20577"/>
          <ac:spMkLst>
            <pc:docMk/>
            <pc:sldMk cId="426253869" sldId="595"/>
            <ac:spMk id="21" creationId="{3B7557F3-0F15-4AA5-ACD7-F38D6C376470}"/>
          </ac:spMkLst>
        </pc:spChg>
        <pc:spChg chg="add mod">
          <ac:chgData name="Siniša Vuksan" userId="3af124f9-b8e7-46e3-9422-21ae1d17ac0b" providerId="ADAL" clId="{F48D3D86-1798-4F32-92AC-165A3CE0CF57}" dt="2021-12-02T16:39:18.756" v="694" actId="20577"/>
          <ac:spMkLst>
            <pc:docMk/>
            <pc:sldMk cId="426253869" sldId="595"/>
            <ac:spMk id="22" creationId="{E3FBAB96-7FD0-4291-B4D2-7AFE92117D22}"/>
          </ac:spMkLst>
        </pc:spChg>
        <pc:spChg chg="add mod">
          <ac:chgData name="Siniša Vuksan" userId="3af124f9-b8e7-46e3-9422-21ae1d17ac0b" providerId="ADAL" clId="{F48D3D86-1798-4F32-92AC-165A3CE0CF57}" dt="2021-12-02T16:39:44.410" v="710" actId="20577"/>
          <ac:spMkLst>
            <pc:docMk/>
            <pc:sldMk cId="426253869" sldId="595"/>
            <ac:spMk id="23" creationId="{BBF3077C-9084-4334-9FC2-14A62144AF74}"/>
          </ac:spMkLst>
        </pc:spChg>
        <pc:spChg chg="add mod">
          <ac:chgData name="Siniša Vuksan" userId="3af124f9-b8e7-46e3-9422-21ae1d17ac0b" providerId="ADAL" clId="{F48D3D86-1798-4F32-92AC-165A3CE0CF57}" dt="2021-12-02T16:40:04.332" v="725" actId="20577"/>
          <ac:spMkLst>
            <pc:docMk/>
            <pc:sldMk cId="426253869" sldId="595"/>
            <ac:spMk id="24" creationId="{540259CE-7D53-43CB-B667-10733796E646}"/>
          </ac:spMkLst>
        </pc:spChg>
        <pc:picChg chg="mod">
          <ac:chgData name="Siniša Vuksan" userId="3af124f9-b8e7-46e3-9422-21ae1d17ac0b" providerId="ADAL" clId="{F48D3D86-1798-4F32-92AC-165A3CE0CF57}" dt="2021-12-02T14:29:20.320" v="432" actId="14826"/>
          <ac:picMkLst>
            <pc:docMk/>
            <pc:sldMk cId="426253869" sldId="595"/>
            <ac:picMk id="2" creationId="{79AB126F-5218-4223-8FB3-6BD5D18FF2B3}"/>
          </ac:picMkLst>
        </pc:picChg>
        <pc:picChg chg="mod">
          <ac:chgData name="Siniša Vuksan" userId="3af124f9-b8e7-46e3-9422-21ae1d17ac0b" providerId="ADAL" clId="{F48D3D86-1798-4F32-92AC-165A3CE0CF57}" dt="2021-12-02T14:27:51.602" v="429" actId="14826"/>
          <ac:picMkLst>
            <pc:docMk/>
            <pc:sldMk cId="426253869" sldId="595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F48D3D86-1798-4F32-92AC-165A3CE0CF57}" dt="2021-12-02T16:45:57.175" v="873"/>
        <pc:sldMkLst>
          <pc:docMk/>
          <pc:sldMk cId="2972607905" sldId="596"/>
        </pc:sldMkLst>
        <pc:spChg chg="mod">
          <ac:chgData name="Siniša Vuksan" userId="3af124f9-b8e7-46e3-9422-21ae1d17ac0b" providerId="ADAL" clId="{F48D3D86-1798-4F32-92AC-165A3CE0CF57}" dt="2021-12-02T16:45:53.396" v="872" actId="207"/>
          <ac:spMkLst>
            <pc:docMk/>
            <pc:sldMk cId="2972607905" sldId="596"/>
            <ac:spMk id="6" creationId="{010AB125-9086-4261-98B4-FC5A0801347C}"/>
          </ac:spMkLst>
        </pc:spChg>
        <pc:spChg chg="mod">
          <ac:chgData name="Siniša Vuksan" userId="3af124f9-b8e7-46e3-9422-21ae1d17ac0b" providerId="ADAL" clId="{F48D3D86-1798-4F32-92AC-165A3CE0CF57}" dt="2021-12-02T16:43:06.447" v="762" actId="20577"/>
          <ac:spMkLst>
            <pc:docMk/>
            <pc:sldMk cId="2972607905" sldId="596"/>
            <ac:spMk id="7" creationId="{0256D9EB-C20B-45FA-9F3D-124012366C9E}"/>
          </ac:spMkLst>
        </pc:spChg>
        <pc:spChg chg="del">
          <ac:chgData name="Siniša Vuksan" userId="3af124f9-b8e7-46e3-9422-21ae1d17ac0b" providerId="ADAL" clId="{F48D3D86-1798-4F32-92AC-165A3CE0CF57}" dt="2021-12-02T16:42:33.230" v="728" actId="478"/>
          <ac:spMkLst>
            <pc:docMk/>
            <pc:sldMk cId="2972607905" sldId="596"/>
            <ac:spMk id="8" creationId="{D84C7FD9-BA4D-43D1-A19C-791203D030EA}"/>
          </ac:spMkLst>
        </pc:spChg>
        <pc:spChg chg="del">
          <ac:chgData name="Siniša Vuksan" userId="3af124f9-b8e7-46e3-9422-21ae1d17ac0b" providerId="ADAL" clId="{F48D3D86-1798-4F32-92AC-165A3CE0CF57}" dt="2021-12-02T16:42:34.399" v="729" actId="478"/>
          <ac:spMkLst>
            <pc:docMk/>
            <pc:sldMk cId="2972607905" sldId="596"/>
            <ac:spMk id="9" creationId="{672CA0CB-8E51-472D-9096-CE4FFFEB6453}"/>
          </ac:spMkLst>
        </pc:spChg>
        <pc:spChg chg="del">
          <ac:chgData name="Siniša Vuksan" userId="3af124f9-b8e7-46e3-9422-21ae1d17ac0b" providerId="ADAL" clId="{F48D3D86-1798-4F32-92AC-165A3CE0CF57}" dt="2021-12-02T16:42:36.072" v="730" actId="478"/>
          <ac:spMkLst>
            <pc:docMk/>
            <pc:sldMk cId="2972607905" sldId="596"/>
            <ac:spMk id="10" creationId="{3A69CC4C-0590-418F-9806-322B76D56DA9}"/>
          </ac:spMkLst>
        </pc:spChg>
        <pc:picChg chg="mod">
          <ac:chgData name="Siniša Vuksan" userId="3af124f9-b8e7-46e3-9422-21ae1d17ac0b" providerId="ADAL" clId="{F48D3D86-1798-4F32-92AC-165A3CE0CF57}" dt="2021-12-02T16:45:18.274" v="865" actId="1076"/>
          <ac:picMkLst>
            <pc:docMk/>
            <pc:sldMk cId="2972607905" sldId="596"/>
            <ac:picMk id="2" creationId="{79AB126F-5218-4223-8FB3-6BD5D18FF2B3}"/>
          </ac:picMkLst>
        </pc:picChg>
        <pc:picChg chg="mod">
          <ac:chgData name="Siniša Vuksan" userId="3af124f9-b8e7-46e3-9422-21ae1d17ac0b" providerId="ADAL" clId="{F48D3D86-1798-4F32-92AC-165A3CE0CF57}" dt="2021-12-02T16:42:52.148" v="732" actId="14826"/>
          <ac:picMkLst>
            <pc:docMk/>
            <pc:sldMk cId="2972607905" sldId="596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F48D3D86-1798-4F32-92AC-165A3CE0CF57}" dt="2021-12-02T17:10:24.702" v="1887"/>
        <pc:sldMkLst>
          <pc:docMk/>
          <pc:sldMk cId="2326330196" sldId="597"/>
        </pc:sldMkLst>
        <pc:spChg chg="del">
          <ac:chgData name="Siniša Vuksan" userId="3af124f9-b8e7-46e3-9422-21ae1d17ac0b" providerId="ADAL" clId="{F48D3D86-1798-4F32-92AC-165A3CE0CF57}" dt="2021-12-02T16:46:33.411" v="875" actId="478"/>
          <ac:spMkLst>
            <pc:docMk/>
            <pc:sldMk cId="2326330196" sldId="597"/>
            <ac:spMk id="5" creationId="{88708D21-39B9-46D8-A6DB-466456391FFC}"/>
          </ac:spMkLst>
        </pc:spChg>
        <pc:spChg chg="mod">
          <ac:chgData name="Siniša Vuksan" userId="3af124f9-b8e7-46e3-9422-21ae1d17ac0b" providerId="ADAL" clId="{F48D3D86-1798-4F32-92AC-165A3CE0CF57}" dt="2021-12-02T16:58:57.932" v="1851" actId="1035"/>
          <ac:spMkLst>
            <pc:docMk/>
            <pc:sldMk cId="2326330196" sldId="597"/>
            <ac:spMk id="6" creationId="{010AB125-9086-4261-98B4-FC5A0801347C}"/>
          </ac:spMkLst>
        </pc:spChg>
        <pc:spChg chg="del">
          <ac:chgData name="Siniša Vuksan" userId="3af124f9-b8e7-46e3-9422-21ae1d17ac0b" providerId="ADAL" clId="{F48D3D86-1798-4F32-92AC-165A3CE0CF57}" dt="2021-12-02T16:46:36.479" v="876" actId="478"/>
          <ac:spMkLst>
            <pc:docMk/>
            <pc:sldMk cId="2326330196" sldId="597"/>
            <ac:spMk id="7" creationId="{E1D32D4B-C89F-4348-9AD5-3433A0E17B17}"/>
          </ac:spMkLst>
        </pc:spChg>
        <pc:spChg chg="add mod">
          <ac:chgData name="Siniša Vuksan" userId="3af124f9-b8e7-46e3-9422-21ae1d17ac0b" providerId="ADAL" clId="{F48D3D86-1798-4F32-92AC-165A3CE0CF57}" dt="2021-12-02T17:07:36.117" v="1884" actId="20577"/>
          <ac:spMkLst>
            <pc:docMk/>
            <pc:sldMk cId="2326330196" sldId="597"/>
            <ac:spMk id="8" creationId="{0B78B5F3-270E-478E-B825-698AC08AC61B}"/>
          </ac:spMkLst>
        </pc:spChg>
        <pc:spChg chg="add mod">
          <ac:chgData name="Siniša Vuksan" userId="3af124f9-b8e7-46e3-9422-21ae1d17ac0b" providerId="ADAL" clId="{F48D3D86-1798-4F32-92AC-165A3CE0CF57}" dt="2021-12-02T17:10:17.987" v="1886" actId="20577"/>
          <ac:spMkLst>
            <pc:docMk/>
            <pc:sldMk cId="2326330196" sldId="597"/>
            <ac:spMk id="9" creationId="{614402CE-822A-442C-B83E-CA1290C43850}"/>
          </ac:spMkLst>
        </pc:spChg>
        <pc:picChg chg="mod">
          <ac:chgData name="Siniša Vuksan" userId="3af124f9-b8e7-46e3-9422-21ae1d17ac0b" providerId="ADAL" clId="{F48D3D86-1798-4F32-92AC-165A3CE0CF57}" dt="2021-12-02T16:58:52.562" v="1840" actId="1035"/>
          <ac:picMkLst>
            <pc:docMk/>
            <pc:sldMk cId="2326330196" sldId="597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F48D3D86-1798-4F32-92AC-165A3CE0CF57}" dt="2021-12-02T16:59:10.886" v="1859" actId="1076"/>
          <ac:picMkLst>
            <pc:docMk/>
            <pc:sldMk cId="2326330196" sldId="597"/>
            <ac:picMk id="3" creationId="{BCB9096C-827C-46AD-8C82-3D6A7B52E63D}"/>
          </ac:picMkLst>
        </pc:picChg>
      </pc:sldChg>
    </pc:docChg>
  </pc:docChgLst>
  <pc:docChgLst>
    <pc:chgData name="Siniša Vuksan" userId="3af124f9-b8e7-46e3-9422-21ae1d17ac0b" providerId="ADAL" clId="{E7552B44-A0C8-490C-B223-B36916406976}"/>
    <pc:docChg chg="undo custSel addSld delSld modSld sldOrd">
      <pc:chgData name="Siniša Vuksan" userId="3af124f9-b8e7-46e3-9422-21ae1d17ac0b" providerId="ADAL" clId="{E7552B44-A0C8-490C-B223-B36916406976}" dt="2021-11-18T12:06:06.221" v="3126" actId="1076"/>
      <pc:docMkLst>
        <pc:docMk/>
      </pc:docMkLst>
      <pc:sldChg chg="modSp">
        <pc:chgData name="Siniša Vuksan" userId="3af124f9-b8e7-46e3-9422-21ae1d17ac0b" providerId="ADAL" clId="{E7552B44-A0C8-490C-B223-B36916406976}" dt="2021-11-18T09:02:06.208" v="3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E7552B44-A0C8-490C-B223-B36916406976}" dt="2021-11-18T09:01:58.129" v="22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E7552B44-A0C8-490C-B223-B36916406976}" dt="2021-11-18T09:02:06.208" v="34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75D179B2-224B-4213-BB8E-CFE257F4B63F}"/>
    <pc:docChg chg="undo custSel addSld modSld sldOrd">
      <pc:chgData name="Siniša Vuksan" userId="3af124f9-b8e7-46e3-9422-21ae1d17ac0b" providerId="ADAL" clId="{75D179B2-224B-4213-BB8E-CFE257F4B63F}" dt="2021-12-01T17:15:01.722" v="1888" actId="14100"/>
      <pc:docMkLst>
        <pc:docMk/>
      </pc:docMkLst>
      <pc:sldChg chg="modSp">
        <pc:chgData name="Siniša Vuksan" userId="3af124f9-b8e7-46e3-9422-21ae1d17ac0b" providerId="ADAL" clId="{75D179B2-224B-4213-BB8E-CFE257F4B63F}" dt="2021-12-01T16:22:58.977" v="32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D179B2-224B-4213-BB8E-CFE257F4B63F}" dt="2021-12-01T16:22:58.977" v="32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delSp modSp ord delAnim modAnim">
        <pc:chgData name="Siniša Vuksan" userId="3af124f9-b8e7-46e3-9422-21ae1d17ac0b" providerId="ADAL" clId="{75D179B2-224B-4213-BB8E-CFE257F4B63F}" dt="2021-12-01T16:49:40.918" v="984"/>
        <pc:sldMkLst>
          <pc:docMk/>
          <pc:sldMk cId="2988928643" sldId="566"/>
        </pc:sldMkLst>
        <pc:spChg chg="mod">
          <ac:chgData name="Siniša Vuksan" userId="3af124f9-b8e7-46e3-9422-21ae1d17ac0b" providerId="ADAL" clId="{75D179B2-224B-4213-BB8E-CFE257F4B63F}" dt="2021-12-01T16:49:37.733" v="983" actId="1035"/>
          <ac:spMkLst>
            <pc:docMk/>
            <pc:sldMk cId="2988928643" sldId="566"/>
            <ac:spMk id="6" creationId="{010AB125-9086-4261-98B4-FC5A0801347C}"/>
          </ac:spMkLst>
        </pc:spChg>
        <pc:spChg chg="mod">
          <ac:chgData name="Siniša Vuksan" userId="3af124f9-b8e7-46e3-9422-21ae1d17ac0b" providerId="ADAL" clId="{75D179B2-224B-4213-BB8E-CFE257F4B63F}" dt="2021-12-01T16:45:46.189" v="907" actId="20577"/>
          <ac:spMkLst>
            <pc:docMk/>
            <pc:sldMk cId="2988928643" sldId="566"/>
            <ac:spMk id="7" creationId="{0256D9EB-C20B-45FA-9F3D-124012366C9E}"/>
          </ac:spMkLst>
        </pc:spChg>
        <pc:spChg chg="del">
          <ac:chgData name="Siniša Vuksan" userId="3af124f9-b8e7-46e3-9422-21ae1d17ac0b" providerId="ADAL" clId="{75D179B2-224B-4213-BB8E-CFE257F4B63F}" dt="2021-12-01T16:46:25.260" v="910" actId="478"/>
          <ac:spMkLst>
            <pc:docMk/>
            <pc:sldMk cId="2988928643" sldId="566"/>
            <ac:spMk id="23" creationId="{DA5B98BB-6045-403C-9462-CA052047FCC8}"/>
          </ac:spMkLst>
        </pc:spChg>
        <pc:spChg chg="del">
          <ac:chgData name="Siniša Vuksan" userId="3af124f9-b8e7-46e3-9422-21ae1d17ac0b" providerId="ADAL" clId="{75D179B2-224B-4213-BB8E-CFE257F4B63F}" dt="2021-12-01T16:46:20.185" v="909" actId="478"/>
          <ac:spMkLst>
            <pc:docMk/>
            <pc:sldMk cId="2988928643" sldId="566"/>
            <ac:spMk id="24" creationId="{AB5A0D1A-27F5-47B9-9511-C60AE0F6BE33}"/>
          </ac:spMkLst>
        </pc:spChg>
        <pc:picChg chg="mod">
          <ac:chgData name="Siniša Vuksan" userId="3af124f9-b8e7-46e3-9422-21ae1d17ac0b" providerId="ADAL" clId="{75D179B2-224B-4213-BB8E-CFE257F4B63F}" dt="2021-12-01T16:49:33.837" v="980" actId="1076"/>
          <ac:picMkLst>
            <pc:docMk/>
            <pc:sldMk cId="2988928643" sldId="566"/>
            <ac:picMk id="2" creationId="{79AB126F-5218-4223-8FB3-6BD5D18FF2B3}"/>
          </ac:picMkLst>
        </pc:picChg>
        <pc:picChg chg="del">
          <ac:chgData name="Siniša Vuksan" userId="3af124f9-b8e7-46e3-9422-21ae1d17ac0b" providerId="ADAL" clId="{75D179B2-224B-4213-BB8E-CFE257F4B63F}" dt="2021-12-01T16:46:17.324" v="908" actId="478"/>
          <ac:picMkLst>
            <pc:docMk/>
            <pc:sldMk cId="2988928643" sldId="566"/>
            <ac:picMk id="3" creationId="{0868D93B-3967-48DD-A35D-C0A2F1C37F3C}"/>
          </ac:picMkLst>
        </pc:picChg>
        <pc:picChg chg="mod">
          <ac:chgData name="Siniša Vuksan" userId="3af124f9-b8e7-46e3-9422-21ae1d17ac0b" providerId="ADAL" clId="{75D179B2-224B-4213-BB8E-CFE257F4B63F}" dt="2021-12-01T16:47:03.475" v="916" actId="14826"/>
          <ac:picMkLst>
            <pc:docMk/>
            <pc:sldMk cId="2988928643" sldId="566"/>
            <ac:picMk id="4" creationId="{1B2619D9-4F98-4A11-8FFE-57C7EB1F529A}"/>
          </ac:picMkLst>
        </pc:picChg>
        <pc:picChg chg="del">
          <ac:chgData name="Siniša Vuksan" userId="3af124f9-b8e7-46e3-9422-21ae1d17ac0b" providerId="ADAL" clId="{75D179B2-224B-4213-BB8E-CFE257F4B63F}" dt="2021-12-01T16:46:28.271" v="911" actId="478"/>
          <ac:picMkLst>
            <pc:docMk/>
            <pc:sldMk cId="2988928643" sldId="566"/>
            <ac:picMk id="13" creationId="{DEA003E0-4FF1-4996-BFFF-0D726009003D}"/>
          </ac:picMkLst>
        </pc:picChg>
        <pc:picChg chg="del">
          <ac:chgData name="Siniša Vuksan" userId="3af124f9-b8e7-46e3-9422-21ae1d17ac0b" providerId="ADAL" clId="{75D179B2-224B-4213-BB8E-CFE257F4B63F}" dt="2021-12-01T16:46:28.271" v="911" actId="478"/>
          <ac:picMkLst>
            <pc:docMk/>
            <pc:sldMk cId="2988928643" sldId="566"/>
            <ac:picMk id="14" creationId="{6D992767-C6FF-4BC8-B193-7AC97602FD83}"/>
          </ac:picMkLst>
        </pc:picChg>
        <pc:picChg chg="del">
          <ac:chgData name="Siniša Vuksan" userId="3af124f9-b8e7-46e3-9422-21ae1d17ac0b" providerId="ADAL" clId="{75D179B2-224B-4213-BB8E-CFE257F4B63F}" dt="2021-12-01T16:46:28.271" v="911" actId="478"/>
          <ac:picMkLst>
            <pc:docMk/>
            <pc:sldMk cId="2988928643" sldId="566"/>
            <ac:picMk id="21" creationId="{351100AE-D783-44EC-AE1B-2EE3D32A8E0A}"/>
          </ac:picMkLst>
        </pc:picChg>
        <pc:picChg chg="del">
          <ac:chgData name="Siniša Vuksan" userId="3af124f9-b8e7-46e3-9422-21ae1d17ac0b" providerId="ADAL" clId="{75D179B2-224B-4213-BB8E-CFE257F4B63F}" dt="2021-12-01T16:46:28.271" v="911" actId="478"/>
          <ac:picMkLst>
            <pc:docMk/>
            <pc:sldMk cId="2988928643" sldId="566"/>
            <ac:picMk id="22" creationId="{4C3FBC15-5565-4DAD-89DD-7644A6E77B1D}"/>
          </ac:picMkLst>
        </pc:picChg>
      </pc:sldChg>
      <pc:sldChg chg="modSp add modAnim">
        <pc:chgData name="Siniša Vuksan" userId="3af124f9-b8e7-46e3-9422-21ae1d17ac0b" providerId="ADAL" clId="{75D179B2-224B-4213-BB8E-CFE257F4B63F}" dt="2021-12-01T16:28:56.424" v="391"/>
        <pc:sldMkLst>
          <pc:docMk/>
          <pc:sldMk cId="3801261537" sldId="578"/>
        </pc:sldMkLst>
        <pc:spChg chg="mod">
          <ac:chgData name="Siniša Vuksan" userId="3af124f9-b8e7-46e3-9422-21ae1d17ac0b" providerId="ADAL" clId="{75D179B2-224B-4213-BB8E-CFE257F4B63F}" dt="2021-12-01T16:28:49.579" v="390" actId="14100"/>
          <ac:spMkLst>
            <pc:docMk/>
            <pc:sldMk cId="3801261537" sldId="578"/>
            <ac:spMk id="6" creationId="{010AB125-9086-4261-98B4-FC5A0801347C}"/>
          </ac:spMkLst>
        </pc:spChg>
        <pc:spChg chg="mod">
          <ac:chgData name="Siniša Vuksan" userId="3af124f9-b8e7-46e3-9422-21ae1d17ac0b" providerId="ADAL" clId="{75D179B2-224B-4213-BB8E-CFE257F4B63F}" dt="2021-12-01T16:24:21.138" v="41" actId="20577"/>
          <ac:spMkLst>
            <pc:docMk/>
            <pc:sldMk cId="3801261537" sldId="578"/>
            <ac:spMk id="7" creationId="{0256D9EB-C20B-45FA-9F3D-124012366C9E}"/>
          </ac:spMkLst>
        </pc:spChg>
        <pc:picChg chg="mod">
          <ac:chgData name="Siniša Vuksan" userId="3af124f9-b8e7-46e3-9422-21ae1d17ac0b" providerId="ADAL" clId="{75D179B2-224B-4213-BB8E-CFE257F4B63F}" dt="2021-12-01T16:25:44.252" v="44" actId="1076"/>
          <ac:picMkLst>
            <pc:docMk/>
            <pc:sldMk cId="3801261537" sldId="578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D179B2-224B-4213-BB8E-CFE257F4B63F}" dt="2021-12-01T16:24:55.944" v="42" actId="14826"/>
          <ac:picMkLst>
            <pc:docMk/>
            <pc:sldMk cId="3801261537" sldId="578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75D179B2-224B-4213-BB8E-CFE257F4B63F}" dt="2021-12-01T16:39:49.116" v="840" actId="1035"/>
        <pc:sldMkLst>
          <pc:docMk/>
          <pc:sldMk cId="1534151175" sldId="580"/>
        </pc:sldMkLst>
        <pc:spChg chg="mod">
          <ac:chgData name="Siniša Vuksan" userId="3af124f9-b8e7-46e3-9422-21ae1d17ac0b" providerId="ADAL" clId="{75D179B2-224B-4213-BB8E-CFE257F4B63F}" dt="2021-12-01T16:39:43.566" v="831" actId="20577"/>
          <ac:spMkLst>
            <pc:docMk/>
            <pc:sldMk cId="1534151175" sldId="580"/>
            <ac:spMk id="6" creationId="{010AB125-9086-4261-98B4-FC5A0801347C}"/>
          </ac:spMkLst>
        </pc:spChg>
        <pc:spChg chg="mod">
          <ac:chgData name="Siniša Vuksan" userId="3af124f9-b8e7-46e3-9422-21ae1d17ac0b" providerId="ADAL" clId="{75D179B2-224B-4213-BB8E-CFE257F4B63F}" dt="2021-12-01T16:34:53.761" v="581" actId="20577"/>
          <ac:spMkLst>
            <pc:docMk/>
            <pc:sldMk cId="1534151175" sldId="580"/>
            <ac:spMk id="7" creationId="{0256D9EB-C20B-45FA-9F3D-124012366C9E}"/>
          </ac:spMkLst>
        </pc:spChg>
        <pc:spChg chg="mod">
          <ac:chgData name="Siniša Vuksan" userId="3af124f9-b8e7-46e3-9422-21ae1d17ac0b" providerId="ADAL" clId="{75D179B2-224B-4213-BB8E-CFE257F4B63F}" dt="2021-12-01T16:33:51.161" v="568" actId="20577"/>
          <ac:spMkLst>
            <pc:docMk/>
            <pc:sldMk cId="1534151175" sldId="580"/>
            <ac:spMk id="8" creationId="{A3B0F949-2805-4B8E-932B-15CB682A16FE}"/>
          </ac:spMkLst>
        </pc:spChg>
        <pc:spChg chg="mod">
          <ac:chgData name="Siniša Vuksan" userId="3af124f9-b8e7-46e3-9422-21ae1d17ac0b" providerId="ADAL" clId="{75D179B2-224B-4213-BB8E-CFE257F4B63F}" dt="2021-12-01T16:33:04.324" v="512" actId="20577"/>
          <ac:spMkLst>
            <pc:docMk/>
            <pc:sldMk cId="1534151175" sldId="580"/>
            <ac:spMk id="9" creationId="{188D7D51-9D4C-40C4-848F-2F1A7CB953E2}"/>
          </ac:spMkLst>
        </pc:spChg>
        <pc:spChg chg="del">
          <ac:chgData name="Siniša Vuksan" userId="3af124f9-b8e7-46e3-9422-21ae1d17ac0b" providerId="ADAL" clId="{75D179B2-224B-4213-BB8E-CFE257F4B63F}" dt="2021-12-01T16:36:00.664" v="584" actId="478"/>
          <ac:spMkLst>
            <pc:docMk/>
            <pc:sldMk cId="1534151175" sldId="580"/>
            <ac:spMk id="11" creationId="{A5782DC9-B18D-45A6-9CC3-47A839CB0D1B}"/>
          </ac:spMkLst>
        </pc:spChg>
        <pc:picChg chg="mod">
          <ac:chgData name="Siniša Vuksan" userId="3af124f9-b8e7-46e3-9422-21ae1d17ac0b" providerId="ADAL" clId="{75D179B2-224B-4213-BB8E-CFE257F4B63F}" dt="2021-12-01T16:39:49.116" v="840" actId="1035"/>
          <ac:picMkLst>
            <pc:docMk/>
            <pc:sldMk cId="1534151175" sldId="580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D179B2-224B-4213-BB8E-CFE257F4B63F}" dt="2021-12-01T16:34:46.468" v="579" actId="14826"/>
          <ac:picMkLst>
            <pc:docMk/>
            <pc:sldMk cId="1534151175" sldId="580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75D179B2-224B-4213-BB8E-CFE257F4B63F}" dt="2021-12-01T16:45:17.302" v="904"/>
        <pc:sldMkLst>
          <pc:docMk/>
          <pc:sldMk cId="2621836515" sldId="581"/>
        </pc:sldMkLst>
        <pc:spChg chg="mod">
          <ac:chgData name="Siniša Vuksan" userId="3af124f9-b8e7-46e3-9422-21ae1d17ac0b" providerId="ADAL" clId="{75D179B2-224B-4213-BB8E-CFE257F4B63F}" dt="2021-12-01T16:42:40.404" v="886" actId="1035"/>
          <ac:spMkLst>
            <pc:docMk/>
            <pc:sldMk cId="2621836515" sldId="581"/>
            <ac:spMk id="6" creationId="{010AB125-9086-4261-98B4-FC5A0801347C}"/>
          </ac:spMkLst>
        </pc:spChg>
        <pc:picChg chg="mod">
          <ac:chgData name="Siniša Vuksan" userId="3af124f9-b8e7-46e3-9422-21ae1d17ac0b" providerId="ADAL" clId="{75D179B2-224B-4213-BB8E-CFE257F4B63F}" dt="2021-12-01T16:42:36.449" v="880" actId="14100"/>
          <ac:picMkLst>
            <pc:docMk/>
            <pc:sldMk cId="2621836515" sldId="581"/>
            <ac:picMk id="2" creationId="{B69E1C10-ACFD-49C4-B019-6B92ED78F85E}"/>
          </ac:picMkLst>
        </pc:picChg>
        <pc:picChg chg="mod">
          <ac:chgData name="Siniša Vuksan" userId="3af124f9-b8e7-46e3-9422-21ae1d17ac0b" providerId="ADAL" clId="{75D179B2-224B-4213-BB8E-CFE257F4B63F}" dt="2021-12-01T16:40:39.484" v="844" actId="1076"/>
          <ac:picMkLst>
            <pc:docMk/>
            <pc:sldMk cId="2621836515" sldId="581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75D179B2-224B-4213-BB8E-CFE257F4B63F}" dt="2021-12-01T16:44:48.870" v="891" actId="1076"/>
          <ac:picMkLst>
            <pc:docMk/>
            <pc:sldMk cId="2621836515" sldId="581"/>
            <ac:picMk id="5" creationId="{F513AD9A-E277-4745-8F43-C4A577E1FA2A}"/>
          </ac:picMkLst>
        </pc:picChg>
        <pc:picChg chg="add mod">
          <ac:chgData name="Siniša Vuksan" userId="3af124f9-b8e7-46e3-9422-21ae1d17ac0b" providerId="ADAL" clId="{75D179B2-224B-4213-BB8E-CFE257F4B63F}" dt="2021-12-01T16:44:56.704" v="897" actId="1035"/>
          <ac:picMkLst>
            <pc:docMk/>
            <pc:sldMk cId="2621836515" sldId="581"/>
            <ac:picMk id="7" creationId="{7B623FE5-3EF4-442D-916E-2A964EECE043}"/>
          </ac:picMkLst>
        </pc:picChg>
        <pc:picChg chg="add mod">
          <ac:chgData name="Siniša Vuksan" userId="3af124f9-b8e7-46e3-9422-21ae1d17ac0b" providerId="ADAL" clId="{75D179B2-224B-4213-BB8E-CFE257F4B63F}" dt="2021-12-01T16:45:01.271" v="899" actId="1076"/>
          <ac:picMkLst>
            <pc:docMk/>
            <pc:sldMk cId="2621836515" sldId="581"/>
            <ac:picMk id="8" creationId="{7193192B-3BA3-4729-ADCE-709BDBA1EEE4}"/>
          </ac:picMkLst>
        </pc:picChg>
        <pc:picChg chg="add mod">
          <ac:chgData name="Siniša Vuksan" userId="3af124f9-b8e7-46e3-9422-21ae1d17ac0b" providerId="ADAL" clId="{75D179B2-224B-4213-BB8E-CFE257F4B63F}" dt="2021-12-01T16:45:14.646" v="903" actId="1036"/>
          <ac:picMkLst>
            <pc:docMk/>
            <pc:sldMk cId="2621836515" sldId="581"/>
            <ac:picMk id="9" creationId="{5B4A5FA2-7591-4C74-87BB-1BDBF195511C}"/>
          </ac:picMkLst>
        </pc:picChg>
      </pc:sldChg>
      <pc:sldChg chg="addSp delSp modSp add ord delAnim modAnim">
        <pc:chgData name="Siniša Vuksan" userId="3af124f9-b8e7-46e3-9422-21ae1d17ac0b" providerId="ADAL" clId="{75D179B2-224B-4213-BB8E-CFE257F4B63F}" dt="2021-12-01T16:57:03.127" v="1358"/>
        <pc:sldMkLst>
          <pc:docMk/>
          <pc:sldMk cId="767910385" sldId="582"/>
        </pc:sldMkLst>
        <pc:spChg chg="mod">
          <ac:chgData name="Siniša Vuksan" userId="3af124f9-b8e7-46e3-9422-21ae1d17ac0b" providerId="ADAL" clId="{75D179B2-224B-4213-BB8E-CFE257F4B63F}" dt="2021-12-01T16:54:08.692" v="1095" actId="14100"/>
          <ac:spMkLst>
            <pc:docMk/>
            <pc:sldMk cId="767910385" sldId="582"/>
            <ac:spMk id="6" creationId="{010AB125-9086-4261-98B4-FC5A0801347C}"/>
          </ac:spMkLst>
        </pc:spChg>
        <pc:spChg chg="add mod">
          <ac:chgData name="Siniša Vuksan" userId="3af124f9-b8e7-46e3-9422-21ae1d17ac0b" providerId="ADAL" clId="{75D179B2-224B-4213-BB8E-CFE257F4B63F}" dt="2021-12-01T16:55:41.458" v="1346" actId="20577"/>
          <ac:spMkLst>
            <pc:docMk/>
            <pc:sldMk cId="767910385" sldId="582"/>
            <ac:spMk id="10" creationId="{18FCC39C-C47C-4209-8717-4E000D30D0B8}"/>
          </ac:spMkLst>
        </pc:spChg>
        <pc:picChg chg="mod">
          <ac:chgData name="Siniša Vuksan" userId="3af124f9-b8e7-46e3-9422-21ae1d17ac0b" providerId="ADAL" clId="{75D179B2-224B-4213-BB8E-CFE257F4B63F}" dt="2021-12-01T16:52:24.044" v="1042" actId="1076"/>
          <ac:picMkLst>
            <pc:docMk/>
            <pc:sldMk cId="767910385" sldId="582"/>
            <ac:picMk id="2" creationId="{B69E1C10-ACFD-49C4-B019-6B92ED78F85E}"/>
          </ac:picMkLst>
        </pc:picChg>
        <pc:picChg chg="mod">
          <ac:chgData name="Siniša Vuksan" userId="3af124f9-b8e7-46e3-9422-21ae1d17ac0b" providerId="ADAL" clId="{75D179B2-224B-4213-BB8E-CFE257F4B63F}" dt="2021-12-01T16:50:06.279" v="988" actId="14100"/>
          <ac:picMkLst>
            <pc:docMk/>
            <pc:sldMk cId="767910385" sldId="582"/>
            <ac:picMk id="4" creationId="{1B2619D9-4F98-4A11-8FFE-57C7EB1F529A}"/>
          </ac:picMkLst>
        </pc:picChg>
        <pc:picChg chg="del">
          <ac:chgData name="Siniša Vuksan" userId="3af124f9-b8e7-46e3-9422-21ae1d17ac0b" providerId="ADAL" clId="{75D179B2-224B-4213-BB8E-CFE257F4B63F}" dt="2021-12-01T16:50:01.528" v="987" actId="478"/>
          <ac:picMkLst>
            <pc:docMk/>
            <pc:sldMk cId="767910385" sldId="582"/>
            <ac:picMk id="5" creationId="{F513AD9A-E277-4745-8F43-C4A577E1FA2A}"/>
          </ac:picMkLst>
        </pc:picChg>
        <pc:picChg chg="del">
          <ac:chgData name="Siniša Vuksan" userId="3af124f9-b8e7-46e3-9422-21ae1d17ac0b" providerId="ADAL" clId="{75D179B2-224B-4213-BB8E-CFE257F4B63F}" dt="2021-12-01T16:50:01.528" v="987" actId="478"/>
          <ac:picMkLst>
            <pc:docMk/>
            <pc:sldMk cId="767910385" sldId="582"/>
            <ac:picMk id="7" creationId="{7B623FE5-3EF4-442D-916E-2A964EECE043}"/>
          </ac:picMkLst>
        </pc:picChg>
        <pc:picChg chg="del">
          <ac:chgData name="Siniša Vuksan" userId="3af124f9-b8e7-46e3-9422-21ae1d17ac0b" providerId="ADAL" clId="{75D179B2-224B-4213-BB8E-CFE257F4B63F}" dt="2021-12-01T16:50:01.528" v="987" actId="478"/>
          <ac:picMkLst>
            <pc:docMk/>
            <pc:sldMk cId="767910385" sldId="582"/>
            <ac:picMk id="8" creationId="{7193192B-3BA3-4729-ADCE-709BDBA1EEE4}"/>
          </ac:picMkLst>
        </pc:picChg>
        <pc:picChg chg="del">
          <ac:chgData name="Siniša Vuksan" userId="3af124f9-b8e7-46e3-9422-21ae1d17ac0b" providerId="ADAL" clId="{75D179B2-224B-4213-BB8E-CFE257F4B63F}" dt="2021-12-01T16:50:01.528" v="987" actId="478"/>
          <ac:picMkLst>
            <pc:docMk/>
            <pc:sldMk cId="767910385" sldId="582"/>
            <ac:picMk id="9" creationId="{5B4A5FA2-7591-4C74-87BB-1BDBF195511C}"/>
          </ac:picMkLst>
        </pc:picChg>
        <pc:picChg chg="add mod">
          <ac:chgData name="Siniša Vuksan" userId="3af124f9-b8e7-46e3-9422-21ae1d17ac0b" providerId="ADAL" clId="{75D179B2-224B-4213-BB8E-CFE257F4B63F}" dt="2021-12-01T16:56:54.455" v="1357" actId="1076"/>
          <ac:picMkLst>
            <pc:docMk/>
            <pc:sldMk cId="767910385" sldId="582"/>
            <ac:picMk id="11" creationId="{537BB322-4C11-4ADB-A81F-BE056D9ED5B1}"/>
          </ac:picMkLst>
        </pc:picChg>
      </pc:sldChg>
    </pc:docChg>
  </pc:docChgLst>
  <pc:docChgLst>
    <pc:chgData name="Siniša Vuksan" userId="3af124f9-b8e7-46e3-9422-21ae1d17ac0b" providerId="ADAL" clId="{392931FF-A81C-473B-9E90-5EEF3CEDAF1B}"/>
    <pc:docChg chg="addSld delSld modSld sldOrd">
      <pc:chgData name="Siniša Vuksan" userId="3af124f9-b8e7-46e3-9422-21ae1d17ac0b" providerId="ADAL" clId="{392931FF-A81C-473B-9E90-5EEF3CEDAF1B}" dt="2021-12-02T07:53:40.784" v="324" actId="2696"/>
      <pc:docMkLst>
        <pc:docMk/>
      </pc:docMkLst>
      <pc:sldChg chg="del">
        <pc:chgData name="Siniša Vuksan" userId="3af124f9-b8e7-46e3-9422-21ae1d17ac0b" providerId="ADAL" clId="{392931FF-A81C-473B-9E90-5EEF3CEDAF1B}" dt="2021-12-02T07:53:35.038" v="312" actId="2696"/>
        <pc:sldMkLst>
          <pc:docMk/>
          <pc:sldMk cId="200756692" sldId="511"/>
        </pc:sldMkLst>
      </pc:sldChg>
      <pc:sldChg chg="del">
        <pc:chgData name="Siniša Vuksan" userId="3af124f9-b8e7-46e3-9422-21ae1d17ac0b" providerId="ADAL" clId="{392931FF-A81C-473B-9E90-5EEF3CEDAF1B}" dt="2021-12-02T07:53:38.392" v="319" actId="2696"/>
        <pc:sldMkLst>
          <pc:docMk/>
          <pc:sldMk cId="4160902316" sldId="535"/>
        </pc:sldMkLst>
      </pc:sldChg>
      <pc:sldChg chg="del">
        <pc:chgData name="Siniša Vuksan" userId="3af124f9-b8e7-46e3-9422-21ae1d17ac0b" providerId="ADAL" clId="{392931FF-A81C-473B-9E90-5EEF3CEDAF1B}" dt="2021-12-02T07:53:35.359" v="313" actId="2696"/>
        <pc:sldMkLst>
          <pc:docMk/>
          <pc:sldMk cId="3886316047" sldId="551"/>
        </pc:sldMkLst>
      </pc:sldChg>
      <pc:sldChg chg="del">
        <pc:chgData name="Siniša Vuksan" userId="3af124f9-b8e7-46e3-9422-21ae1d17ac0b" providerId="ADAL" clId="{392931FF-A81C-473B-9E90-5EEF3CEDAF1B}" dt="2021-12-02T07:53:34.191" v="311" actId="2696"/>
        <pc:sldMkLst>
          <pc:docMk/>
          <pc:sldMk cId="2222979785" sldId="565"/>
        </pc:sldMkLst>
      </pc:sldChg>
      <pc:sldChg chg="del">
        <pc:chgData name="Siniša Vuksan" userId="3af124f9-b8e7-46e3-9422-21ae1d17ac0b" providerId="ADAL" clId="{392931FF-A81C-473B-9E90-5EEF3CEDAF1B}" dt="2021-12-02T07:53:35.844" v="314" actId="2696"/>
        <pc:sldMkLst>
          <pc:docMk/>
          <pc:sldMk cId="3624444550" sldId="568"/>
        </pc:sldMkLst>
      </pc:sldChg>
      <pc:sldChg chg="del">
        <pc:chgData name="Siniša Vuksan" userId="3af124f9-b8e7-46e3-9422-21ae1d17ac0b" providerId="ADAL" clId="{392931FF-A81C-473B-9E90-5EEF3CEDAF1B}" dt="2021-12-02T07:53:36.283" v="315" actId="2696"/>
        <pc:sldMkLst>
          <pc:docMk/>
          <pc:sldMk cId="4100301132" sldId="569"/>
        </pc:sldMkLst>
      </pc:sldChg>
      <pc:sldChg chg="del">
        <pc:chgData name="Siniša Vuksan" userId="3af124f9-b8e7-46e3-9422-21ae1d17ac0b" providerId="ADAL" clId="{392931FF-A81C-473B-9E90-5EEF3CEDAF1B}" dt="2021-12-02T07:53:36.736" v="316" actId="2696"/>
        <pc:sldMkLst>
          <pc:docMk/>
          <pc:sldMk cId="3704975224" sldId="570"/>
        </pc:sldMkLst>
      </pc:sldChg>
      <pc:sldChg chg="del">
        <pc:chgData name="Siniša Vuksan" userId="3af124f9-b8e7-46e3-9422-21ae1d17ac0b" providerId="ADAL" clId="{392931FF-A81C-473B-9E90-5EEF3CEDAF1B}" dt="2021-12-02T07:53:37.164" v="317" actId="2696"/>
        <pc:sldMkLst>
          <pc:docMk/>
          <pc:sldMk cId="2534904677" sldId="571"/>
        </pc:sldMkLst>
      </pc:sldChg>
      <pc:sldChg chg="del">
        <pc:chgData name="Siniša Vuksan" userId="3af124f9-b8e7-46e3-9422-21ae1d17ac0b" providerId="ADAL" clId="{392931FF-A81C-473B-9E90-5EEF3CEDAF1B}" dt="2021-12-02T07:53:37.599" v="318" actId="2696"/>
        <pc:sldMkLst>
          <pc:docMk/>
          <pc:sldMk cId="3425055671" sldId="572"/>
        </pc:sldMkLst>
      </pc:sldChg>
      <pc:sldChg chg="del">
        <pc:chgData name="Siniša Vuksan" userId="3af124f9-b8e7-46e3-9422-21ae1d17ac0b" providerId="ADAL" clId="{392931FF-A81C-473B-9E90-5EEF3CEDAF1B}" dt="2021-12-02T07:53:38.787" v="320" actId="2696"/>
        <pc:sldMkLst>
          <pc:docMk/>
          <pc:sldMk cId="3420115582" sldId="573"/>
        </pc:sldMkLst>
      </pc:sldChg>
      <pc:sldChg chg="del">
        <pc:chgData name="Siniša Vuksan" userId="3af124f9-b8e7-46e3-9422-21ae1d17ac0b" providerId="ADAL" clId="{392931FF-A81C-473B-9E90-5EEF3CEDAF1B}" dt="2021-12-02T07:53:39.332" v="321" actId="2696"/>
        <pc:sldMkLst>
          <pc:docMk/>
          <pc:sldMk cId="2006443469" sldId="574"/>
        </pc:sldMkLst>
      </pc:sldChg>
      <pc:sldChg chg="del">
        <pc:chgData name="Siniša Vuksan" userId="3af124f9-b8e7-46e3-9422-21ae1d17ac0b" providerId="ADAL" clId="{392931FF-A81C-473B-9E90-5EEF3CEDAF1B}" dt="2021-12-02T07:53:39.797" v="322" actId="2696"/>
        <pc:sldMkLst>
          <pc:docMk/>
          <pc:sldMk cId="1244183199" sldId="575"/>
        </pc:sldMkLst>
      </pc:sldChg>
      <pc:sldChg chg="del">
        <pc:chgData name="Siniša Vuksan" userId="3af124f9-b8e7-46e3-9422-21ae1d17ac0b" providerId="ADAL" clId="{392931FF-A81C-473B-9E90-5EEF3CEDAF1B}" dt="2021-12-02T07:53:40.251" v="323" actId="2696"/>
        <pc:sldMkLst>
          <pc:docMk/>
          <pc:sldMk cId="352153676" sldId="576"/>
        </pc:sldMkLst>
      </pc:sldChg>
      <pc:sldChg chg="del">
        <pc:chgData name="Siniša Vuksan" userId="3af124f9-b8e7-46e3-9422-21ae1d17ac0b" providerId="ADAL" clId="{392931FF-A81C-473B-9E90-5EEF3CEDAF1B}" dt="2021-12-02T07:53:40.784" v="324" actId="2696"/>
        <pc:sldMkLst>
          <pc:docMk/>
          <pc:sldMk cId="3290300376" sldId="577"/>
        </pc:sldMkLst>
      </pc:sldChg>
      <pc:sldChg chg="del">
        <pc:chgData name="Siniša Vuksan" userId="3af124f9-b8e7-46e3-9422-21ae1d17ac0b" providerId="ADAL" clId="{392931FF-A81C-473B-9E90-5EEF3CEDAF1B}" dt="2021-12-02T07:53:33.403" v="310" actId="2696"/>
        <pc:sldMkLst>
          <pc:docMk/>
          <pc:sldMk cId="1945818955" sldId="579"/>
        </pc:sldMkLst>
      </pc:sldChg>
      <pc:sldChg chg="modSp">
        <pc:chgData name="Siniša Vuksan" userId="3af124f9-b8e7-46e3-9422-21ae1d17ac0b" providerId="ADAL" clId="{392931FF-A81C-473B-9E90-5EEF3CEDAF1B}" dt="2021-12-02T07:36:29.359" v="0" actId="20577"/>
        <pc:sldMkLst>
          <pc:docMk/>
          <pc:sldMk cId="767910385" sldId="582"/>
        </pc:sldMkLst>
        <pc:spChg chg="mod">
          <ac:chgData name="Siniša Vuksan" userId="3af124f9-b8e7-46e3-9422-21ae1d17ac0b" providerId="ADAL" clId="{392931FF-A81C-473B-9E90-5EEF3CEDAF1B}" dt="2021-12-02T07:36:29.359" v="0" actId="20577"/>
          <ac:spMkLst>
            <pc:docMk/>
            <pc:sldMk cId="767910385" sldId="582"/>
            <ac:spMk id="10" creationId="{18FCC39C-C47C-4209-8717-4E000D30D0B8}"/>
          </ac:spMkLst>
        </pc:spChg>
      </pc:sldChg>
      <pc:sldChg chg="addSp modSp add ord modAnim">
        <pc:chgData name="Siniša Vuksan" userId="3af124f9-b8e7-46e3-9422-21ae1d17ac0b" providerId="ADAL" clId="{392931FF-A81C-473B-9E90-5EEF3CEDAF1B}" dt="2021-12-02T07:44:26.236" v="97"/>
        <pc:sldMkLst>
          <pc:docMk/>
          <pc:sldMk cId="1594006227" sldId="587"/>
        </pc:sldMkLst>
        <pc:spChg chg="mod">
          <ac:chgData name="Siniša Vuksan" userId="3af124f9-b8e7-46e3-9422-21ae1d17ac0b" providerId="ADAL" clId="{392931FF-A81C-473B-9E90-5EEF3CEDAF1B}" dt="2021-12-02T07:41:54.638" v="55" actId="14100"/>
          <ac:spMkLst>
            <pc:docMk/>
            <pc:sldMk cId="1594006227" sldId="587"/>
            <ac:spMk id="6" creationId="{010AB125-9086-4261-98B4-FC5A0801347C}"/>
          </ac:spMkLst>
        </pc:spChg>
        <pc:spChg chg="mod">
          <ac:chgData name="Siniša Vuksan" userId="3af124f9-b8e7-46e3-9422-21ae1d17ac0b" providerId="ADAL" clId="{392931FF-A81C-473B-9E90-5EEF3CEDAF1B}" dt="2021-12-02T07:39:06.030" v="2" actId="20577"/>
          <ac:spMkLst>
            <pc:docMk/>
            <pc:sldMk cId="1594006227" sldId="587"/>
            <ac:spMk id="7" creationId="{0256D9EB-C20B-45FA-9F3D-124012366C9E}"/>
          </ac:spMkLst>
        </pc:spChg>
        <pc:spChg chg="add mod">
          <ac:chgData name="Siniša Vuksan" userId="3af124f9-b8e7-46e3-9422-21ae1d17ac0b" providerId="ADAL" clId="{392931FF-A81C-473B-9E90-5EEF3CEDAF1B}" dt="2021-12-02T07:44:17.629" v="93" actId="20577"/>
          <ac:spMkLst>
            <pc:docMk/>
            <pc:sldMk cId="1594006227" sldId="587"/>
            <ac:spMk id="8" creationId="{777D74D8-85CF-4514-B0D6-A2701D36DB27}"/>
          </ac:spMkLst>
        </pc:spChg>
        <pc:spChg chg="add mod">
          <ac:chgData name="Siniša Vuksan" userId="3af124f9-b8e7-46e3-9422-21ae1d17ac0b" providerId="ADAL" clId="{392931FF-A81C-473B-9E90-5EEF3CEDAF1B}" dt="2021-12-02T07:44:19.288" v="94" actId="20577"/>
          <ac:spMkLst>
            <pc:docMk/>
            <pc:sldMk cId="1594006227" sldId="587"/>
            <ac:spMk id="9" creationId="{AC834FA5-EA56-4E4B-8FB7-AA977F6804BC}"/>
          </ac:spMkLst>
        </pc:spChg>
        <pc:spChg chg="add mod">
          <ac:chgData name="Siniša Vuksan" userId="3af124f9-b8e7-46e3-9422-21ae1d17ac0b" providerId="ADAL" clId="{392931FF-A81C-473B-9E90-5EEF3CEDAF1B}" dt="2021-12-02T07:44:20.660" v="95" actId="20577"/>
          <ac:spMkLst>
            <pc:docMk/>
            <pc:sldMk cId="1594006227" sldId="587"/>
            <ac:spMk id="10" creationId="{21ED51A2-FC51-4A16-AA03-86DDDDF9B6BF}"/>
          </ac:spMkLst>
        </pc:spChg>
        <pc:spChg chg="add mod">
          <ac:chgData name="Siniša Vuksan" userId="3af124f9-b8e7-46e3-9422-21ae1d17ac0b" providerId="ADAL" clId="{392931FF-A81C-473B-9E90-5EEF3CEDAF1B}" dt="2021-12-02T07:44:22.944" v="96" actId="20577"/>
          <ac:spMkLst>
            <pc:docMk/>
            <pc:sldMk cId="1594006227" sldId="587"/>
            <ac:spMk id="11" creationId="{69088F2F-45E4-42E7-BA65-206E96B1B40C}"/>
          </ac:spMkLst>
        </pc:spChg>
        <pc:picChg chg="mod">
          <ac:chgData name="Siniša Vuksan" userId="3af124f9-b8e7-46e3-9422-21ae1d17ac0b" providerId="ADAL" clId="{392931FF-A81C-473B-9E90-5EEF3CEDAF1B}" dt="2021-12-02T07:40:28.109" v="9" actId="1076"/>
          <ac:picMkLst>
            <pc:docMk/>
            <pc:sldMk cId="1594006227" sldId="587"/>
            <ac:picMk id="2" creationId="{79AB126F-5218-4223-8FB3-6BD5D18FF2B3}"/>
          </ac:picMkLst>
        </pc:picChg>
        <pc:picChg chg="mod">
          <ac:chgData name="Siniša Vuksan" userId="3af124f9-b8e7-46e3-9422-21ae1d17ac0b" providerId="ADAL" clId="{392931FF-A81C-473B-9E90-5EEF3CEDAF1B}" dt="2021-12-02T07:39:34.427" v="3" actId="14826"/>
          <ac:picMkLst>
            <pc:docMk/>
            <pc:sldMk cId="1594006227" sldId="587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392931FF-A81C-473B-9E90-5EEF3CEDAF1B}" dt="2021-12-02T07:49:37.356" v="223"/>
        <pc:sldMkLst>
          <pc:docMk/>
          <pc:sldMk cId="2658064883" sldId="588"/>
        </pc:sldMkLst>
        <pc:spChg chg="mod">
          <ac:chgData name="Siniša Vuksan" userId="3af124f9-b8e7-46e3-9422-21ae1d17ac0b" providerId="ADAL" clId="{392931FF-A81C-473B-9E90-5EEF3CEDAF1B}" dt="2021-12-02T07:46:23.317" v="186" actId="14100"/>
          <ac:spMkLst>
            <pc:docMk/>
            <pc:sldMk cId="2658064883" sldId="588"/>
            <ac:spMk id="6" creationId="{010AB125-9086-4261-98B4-FC5A0801347C}"/>
          </ac:spMkLst>
        </pc:spChg>
        <pc:picChg chg="mod">
          <ac:chgData name="Siniša Vuksan" userId="3af124f9-b8e7-46e3-9422-21ae1d17ac0b" providerId="ADAL" clId="{392931FF-A81C-473B-9E90-5EEF3CEDAF1B}" dt="2021-12-02T07:45:32.786" v="99" actId="1076"/>
          <ac:picMkLst>
            <pc:docMk/>
            <pc:sldMk cId="2658064883" sldId="588"/>
            <ac:picMk id="2" creationId="{B69E1C10-ACFD-49C4-B019-6B92ED78F85E}"/>
          </ac:picMkLst>
        </pc:picChg>
        <pc:picChg chg="mod">
          <ac:chgData name="Siniša Vuksan" userId="3af124f9-b8e7-46e3-9422-21ae1d17ac0b" providerId="ADAL" clId="{392931FF-A81C-473B-9E90-5EEF3CEDAF1B}" dt="2021-12-02T07:42:11.759" v="57" actId="14826"/>
          <ac:picMkLst>
            <pc:docMk/>
            <pc:sldMk cId="2658064883" sldId="588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392931FF-A81C-473B-9E90-5EEF3CEDAF1B}" dt="2021-12-02T07:48:53.724" v="198" actId="1076"/>
          <ac:picMkLst>
            <pc:docMk/>
            <pc:sldMk cId="2658064883" sldId="588"/>
            <ac:picMk id="7" creationId="{7C1E6EC3-C9CE-429E-93F7-2AEF7607FCDD}"/>
          </ac:picMkLst>
        </pc:picChg>
        <pc:picChg chg="add mod">
          <ac:chgData name="Siniša Vuksan" userId="3af124f9-b8e7-46e3-9422-21ae1d17ac0b" providerId="ADAL" clId="{392931FF-A81C-473B-9E90-5EEF3CEDAF1B}" dt="2021-12-02T07:49:06.304" v="200" actId="1076"/>
          <ac:picMkLst>
            <pc:docMk/>
            <pc:sldMk cId="2658064883" sldId="588"/>
            <ac:picMk id="8" creationId="{7D335FEF-D4E2-4CD7-A148-F8CF6F1BC266}"/>
          </ac:picMkLst>
        </pc:picChg>
        <pc:picChg chg="add mod">
          <ac:chgData name="Siniša Vuksan" userId="3af124f9-b8e7-46e3-9422-21ae1d17ac0b" providerId="ADAL" clId="{392931FF-A81C-473B-9E90-5EEF3CEDAF1B}" dt="2021-12-02T07:49:16.005" v="207" actId="14100"/>
          <ac:picMkLst>
            <pc:docMk/>
            <pc:sldMk cId="2658064883" sldId="588"/>
            <ac:picMk id="9" creationId="{18C1622C-45CF-46E6-93DA-E5265B53539D}"/>
          </ac:picMkLst>
        </pc:picChg>
        <pc:picChg chg="add mod">
          <ac:chgData name="Siniša Vuksan" userId="3af124f9-b8e7-46e3-9422-21ae1d17ac0b" providerId="ADAL" clId="{392931FF-A81C-473B-9E90-5EEF3CEDAF1B}" dt="2021-12-02T07:49:31.784" v="222" actId="1038"/>
          <ac:picMkLst>
            <pc:docMk/>
            <pc:sldMk cId="2658064883" sldId="588"/>
            <ac:picMk id="10" creationId="{212F9E1F-9B3E-48D6-9E93-7FC44373D350}"/>
          </ac:picMkLst>
        </pc:picChg>
        <pc:picChg chg="add mod">
          <ac:chgData name="Siniša Vuksan" userId="3af124f9-b8e7-46e3-9422-21ae1d17ac0b" providerId="ADAL" clId="{392931FF-A81C-473B-9E90-5EEF3CEDAF1B}" dt="2021-12-02T07:48:26.072" v="192" actId="1076"/>
          <ac:picMkLst>
            <pc:docMk/>
            <pc:sldMk cId="2658064883" sldId="588"/>
            <ac:picMk id="1026" creationId="{9FFF7B99-91D6-4A49-A975-FA63A4567DC1}"/>
          </ac:picMkLst>
        </pc:picChg>
      </pc:sldChg>
      <pc:sldChg chg="modSp add ord modAnim">
        <pc:chgData name="Siniša Vuksan" userId="3af124f9-b8e7-46e3-9422-21ae1d17ac0b" providerId="ADAL" clId="{392931FF-A81C-473B-9E90-5EEF3CEDAF1B}" dt="2021-12-02T07:53:28.869" v="309"/>
        <pc:sldMkLst>
          <pc:docMk/>
          <pc:sldMk cId="3008294083" sldId="589"/>
        </pc:sldMkLst>
        <pc:spChg chg="mod">
          <ac:chgData name="Siniša Vuksan" userId="3af124f9-b8e7-46e3-9422-21ae1d17ac0b" providerId="ADAL" clId="{392931FF-A81C-473B-9E90-5EEF3CEDAF1B}" dt="2021-12-02T07:53:23.987" v="308" actId="20577"/>
          <ac:spMkLst>
            <pc:docMk/>
            <pc:sldMk cId="3008294083" sldId="589"/>
            <ac:spMk id="6" creationId="{010AB125-9086-4261-98B4-FC5A0801347C}"/>
          </ac:spMkLst>
        </pc:spChg>
        <pc:spChg chg="mod">
          <ac:chgData name="Siniša Vuksan" userId="3af124f9-b8e7-46e3-9422-21ae1d17ac0b" providerId="ADAL" clId="{392931FF-A81C-473B-9E90-5EEF3CEDAF1B}" dt="2021-12-02T07:49:43.481" v="225" actId="20577"/>
          <ac:spMkLst>
            <pc:docMk/>
            <pc:sldMk cId="3008294083" sldId="589"/>
            <ac:spMk id="7" creationId="{0256D9EB-C20B-45FA-9F3D-124012366C9E}"/>
          </ac:spMkLst>
        </pc:spChg>
        <pc:picChg chg="mod">
          <ac:chgData name="Siniša Vuksan" userId="3af124f9-b8e7-46e3-9422-21ae1d17ac0b" providerId="ADAL" clId="{392931FF-A81C-473B-9E90-5EEF3CEDAF1B}" dt="2021-12-02T07:52:14.619" v="230" actId="1076"/>
          <ac:picMkLst>
            <pc:docMk/>
            <pc:sldMk cId="3008294083" sldId="589"/>
            <ac:picMk id="2" creationId="{79AB126F-5218-4223-8FB3-6BD5D18FF2B3}"/>
          </ac:picMkLst>
        </pc:picChg>
        <pc:picChg chg="mod">
          <ac:chgData name="Siniša Vuksan" userId="3af124f9-b8e7-46e3-9422-21ae1d17ac0b" providerId="ADAL" clId="{392931FF-A81C-473B-9E90-5EEF3CEDAF1B}" dt="2021-12-02T07:50:14.595" v="227" actId="14826"/>
          <ac:picMkLst>
            <pc:docMk/>
            <pc:sldMk cId="3008294083" sldId="589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75C38629-AA9E-445E-91CB-4B4BA3A2BEB7}"/>
    <pc:docChg chg="undo custSel addSld delSld modSld sldOrd">
      <pc:chgData name="Siniša Vuksan" userId="3af124f9-b8e7-46e3-9422-21ae1d17ac0b" providerId="ADAL" clId="{75C38629-AA9E-445E-91CB-4B4BA3A2BEB7}" dt="2021-09-24T06:15:57.779" v="2815" actId="20577"/>
      <pc:docMkLst>
        <pc:docMk/>
      </pc:docMkLst>
      <pc:sldChg chg="modSp">
        <pc:chgData name="Siniša Vuksan" userId="3af124f9-b8e7-46e3-9422-21ae1d17ac0b" providerId="ADAL" clId="{75C38629-AA9E-445E-91CB-4B4BA3A2BEB7}" dt="2021-09-22T07:40:04.309" v="1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C38629-AA9E-445E-91CB-4B4BA3A2BEB7}" dt="2021-09-22T07:40:04.30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75C38629-AA9E-445E-91CB-4B4BA3A2BEB7}" dt="2021-09-22T07:39:32.272" v="3" actId="14100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75C38629-AA9E-445E-91CB-4B4BA3A2BEB7}" dt="2021-09-22T07:39:50.620" v="6" actId="1076"/>
          <ac:picMkLst>
            <pc:docMk/>
            <pc:sldMk cId="1473559465" sldId="256"/>
            <ac:picMk id="4" creationId="{BBF4E359-F972-4AC7-A8E6-4578E918FA28}"/>
          </ac:picMkLst>
        </pc:picChg>
      </pc:sldChg>
    </pc:docChg>
  </pc:docChgLst>
  <pc:docChgLst>
    <pc:chgData name="Siniša Vuksan" userId="3af124f9-b8e7-46e3-9422-21ae1d17ac0b" providerId="ADAL" clId="{2B4015B6-79EA-4A60-AE7D-A92E23F0F3B8}"/>
    <pc:docChg chg="undo custSel addSld delSld modSld sldOrd">
      <pc:chgData name="Siniša Vuksan" userId="3af124f9-b8e7-46e3-9422-21ae1d17ac0b" providerId="ADAL" clId="{2B4015B6-79EA-4A60-AE7D-A92E23F0F3B8}" dt="2021-10-22T08:33:14.533" v="1528"/>
      <pc:docMkLst>
        <pc:docMk/>
      </pc:docMkLst>
    </pc:docChg>
  </pc:docChgLst>
  <pc:docChgLst>
    <pc:chgData name="Siniša Vuksan" userId="3af124f9-b8e7-46e3-9422-21ae1d17ac0b" providerId="ADAL" clId="{9757935C-A355-4974-848C-2660B515641D}"/>
    <pc:docChg chg="undo custSel addSld delSld modSld sldOrd">
      <pc:chgData name="Siniša Vuksan" userId="3af124f9-b8e7-46e3-9422-21ae1d17ac0b" providerId="ADAL" clId="{9757935C-A355-4974-848C-2660B515641D}" dt="2021-10-21T11:50:13.843" v="2782" actId="2696"/>
      <pc:docMkLst>
        <pc:docMk/>
      </pc:docMkLst>
      <pc:sldChg chg="modSp">
        <pc:chgData name="Siniša Vuksan" userId="3af124f9-b8e7-46e3-9422-21ae1d17ac0b" providerId="ADAL" clId="{9757935C-A355-4974-848C-2660B515641D}" dt="2021-10-19T13:05:38.172" v="26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757935C-A355-4974-848C-2660B515641D}" dt="2021-10-19T13:05:00.772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757935C-A355-4974-848C-2660B515641D}" dt="2021-10-19T13:05:38.172" v="26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ᵀᴴᴱ ᴼᴿᴵᴳᴵᴻᴬᴸ Wolfenstein" userId="215f646470bc261a" providerId="LiveId" clId="{B8286DF6-407A-4385-9B05-204537352E0F}"/>
  </pc:docChgLst>
  <pc:docChgLst>
    <pc:chgData name="Siniša Vuksan" userId="3af124f9-b8e7-46e3-9422-21ae1d17ac0b" providerId="ADAL" clId="{94D3489F-5B74-46A0-A27C-421439387909}"/>
    <pc:docChg chg="undo custSel addSld delSld modSld sldOrd">
      <pc:chgData name="Siniša Vuksan" userId="3af124f9-b8e7-46e3-9422-21ae1d17ac0b" providerId="ADAL" clId="{94D3489F-5B74-46A0-A27C-421439387909}" dt="2021-11-25T16:58:02.016" v="4035"/>
      <pc:docMkLst>
        <pc:docMk/>
      </pc:docMkLst>
      <pc:sldChg chg="modSp">
        <pc:chgData name="Siniša Vuksan" userId="3af124f9-b8e7-46e3-9422-21ae1d17ac0b" providerId="ADAL" clId="{94D3489F-5B74-46A0-A27C-421439387909}" dt="2021-11-25T11:25:00.806" v="30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4D3489F-5B74-46A0-A27C-421439387909}" dt="2021-11-25T11:25:00.806" v="30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delSp modSp add ord delAnim modAnim">
        <pc:chgData name="Siniša Vuksan" userId="3af124f9-b8e7-46e3-9422-21ae1d17ac0b" providerId="ADAL" clId="{94D3489F-5B74-46A0-A27C-421439387909}" dt="2021-11-25T15:43:58.121" v="1461"/>
        <pc:sldMkLst>
          <pc:docMk/>
          <pc:sldMk cId="2988928643" sldId="566"/>
        </pc:sldMkLst>
        <pc:spChg chg="mod">
          <ac:chgData name="Siniša Vuksan" userId="3af124f9-b8e7-46e3-9422-21ae1d17ac0b" providerId="ADAL" clId="{94D3489F-5B74-46A0-A27C-421439387909}" dt="2021-11-25T15:40:09.479" v="1177" actId="20577"/>
          <ac:spMkLst>
            <pc:docMk/>
            <pc:sldMk cId="2988928643" sldId="566"/>
            <ac:spMk id="6" creationId="{010AB125-9086-4261-98B4-FC5A0801347C}"/>
          </ac:spMkLst>
        </pc:spChg>
        <pc:spChg chg="mod">
          <ac:chgData name="Siniša Vuksan" userId="3af124f9-b8e7-46e3-9422-21ae1d17ac0b" providerId="ADAL" clId="{94D3489F-5B74-46A0-A27C-421439387909}" dt="2021-11-25T15:34:25.375" v="1052" actId="20577"/>
          <ac:spMkLst>
            <pc:docMk/>
            <pc:sldMk cId="2988928643" sldId="566"/>
            <ac:spMk id="7" creationId="{0256D9EB-C20B-45FA-9F3D-124012366C9E}"/>
          </ac:spMkLst>
        </pc:spChg>
        <pc:spChg chg="add mod">
          <ac:chgData name="Siniša Vuksan" userId="3af124f9-b8e7-46e3-9422-21ae1d17ac0b" providerId="ADAL" clId="{94D3489F-5B74-46A0-A27C-421439387909}" dt="2021-11-25T15:43:55.042" v="1460" actId="14100"/>
          <ac:spMkLst>
            <pc:docMk/>
            <pc:sldMk cId="2988928643" sldId="566"/>
            <ac:spMk id="23" creationId="{DA5B98BB-6045-403C-9462-CA052047FCC8}"/>
          </ac:spMkLst>
        </pc:spChg>
        <pc:spChg chg="add mod">
          <ac:chgData name="Siniša Vuksan" userId="3af124f9-b8e7-46e3-9422-21ae1d17ac0b" providerId="ADAL" clId="{94D3489F-5B74-46A0-A27C-421439387909}" dt="2021-11-25T15:43:48.309" v="1459" actId="20577"/>
          <ac:spMkLst>
            <pc:docMk/>
            <pc:sldMk cId="2988928643" sldId="566"/>
            <ac:spMk id="24" creationId="{AB5A0D1A-27F5-47B9-9511-C60AE0F6BE33}"/>
          </ac:spMkLst>
        </pc:spChg>
        <pc:picChg chg="mod">
          <ac:chgData name="Siniša Vuksan" userId="3af124f9-b8e7-46e3-9422-21ae1d17ac0b" providerId="ADAL" clId="{94D3489F-5B74-46A0-A27C-421439387909}" dt="2021-11-25T15:37:16.566" v="1130" actId="1035"/>
          <ac:picMkLst>
            <pc:docMk/>
            <pc:sldMk cId="2988928643" sldId="566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4D3489F-5B74-46A0-A27C-421439387909}" dt="2021-11-25T15:39:34.996" v="1169" actId="1035"/>
          <ac:picMkLst>
            <pc:docMk/>
            <pc:sldMk cId="2988928643" sldId="566"/>
            <ac:picMk id="3" creationId="{0868D93B-3967-48DD-A35D-C0A2F1C37F3C}"/>
          </ac:picMkLst>
        </pc:picChg>
        <pc:picChg chg="mod">
          <ac:chgData name="Siniša Vuksan" userId="3af124f9-b8e7-46e3-9422-21ae1d17ac0b" providerId="ADAL" clId="{94D3489F-5B74-46A0-A27C-421439387909}" dt="2021-11-25T15:40:48.155" v="1262" actId="14100"/>
          <ac:picMkLst>
            <pc:docMk/>
            <pc:sldMk cId="2988928643" sldId="56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4D3489F-5B74-46A0-A27C-421439387909}" dt="2021-11-25T15:38:39.312" v="1150" actId="1035"/>
          <ac:picMkLst>
            <pc:docMk/>
            <pc:sldMk cId="2988928643" sldId="566"/>
            <ac:picMk id="13" creationId="{DEA003E0-4FF1-4996-BFFF-0D726009003D}"/>
          </ac:picMkLst>
        </pc:picChg>
        <pc:picChg chg="add mod">
          <ac:chgData name="Siniša Vuksan" userId="3af124f9-b8e7-46e3-9422-21ae1d17ac0b" providerId="ADAL" clId="{94D3489F-5B74-46A0-A27C-421439387909}" dt="2021-11-25T15:38:54.643" v="1153" actId="1076"/>
          <ac:picMkLst>
            <pc:docMk/>
            <pc:sldMk cId="2988928643" sldId="566"/>
            <ac:picMk id="14" creationId="{6D992767-C6FF-4BC8-B193-7AC97602FD83}"/>
          </ac:picMkLst>
        </pc:picChg>
        <pc:picChg chg="del">
          <ac:chgData name="Siniša Vuksan" userId="3af124f9-b8e7-46e3-9422-21ae1d17ac0b" providerId="ADAL" clId="{94D3489F-5B74-46A0-A27C-421439387909}" dt="2021-11-25T15:35:10.045" v="1054" actId="478"/>
          <ac:picMkLst>
            <pc:docMk/>
            <pc:sldMk cId="2988928643" sldId="566"/>
            <ac:picMk id="15" creationId="{E3C76C6F-075B-47CE-B06D-E2861124C5C7}"/>
          </ac:picMkLst>
        </pc:picChg>
        <pc:picChg chg="del">
          <ac:chgData name="Siniša Vuksan" userId="3af124f9-b8e7-46e3-9422-21ae1d17ac0b" providerId="ADAL" clId="{94D3489F-5B74-46A0-A27C-421439387909}" dt="2021-11-25T15:35:10.952" v="1055" actId="478"/>
          <ac:picMkLst>
            <pc:docMk/>
            <pc:sldMk cId="2988928643" sldId="566"/>
            <ac:picMk id="16" creationId="{54585FE6-E543-4F3D-B5D1-30995EA748F0}"/>
          </ac:picMkLst>
        </pc:picChg>
        <pc:picChg chg="del">
          <ac:chgData name="Siniša Vuksan" userId="3af124f9-b8e7-46e3-9422-21ae1d17ac0b" providerId="ADAL" clId="{94D3489F-5B74-46A0-A27C-421439387909}" dt="2021-11-25T15:35:11.703" v="1056" actId="478"/>
          <ac:picMkLst>
            <pc:docMk/>
            <pc:sldMk cId="2988928643" sldId="566"/>
            <ac:picMk id="17" creationId="{5245DDBE-711E-4853-AB79-AD2643ED2FF0}"/>
          </ac:picMkLst>
        </pc:picChg>
        <pc:picChg chg="del">
          <ac:chgData name="Siniša Vuksan" userId="3af124f9-b8e7-46e3-9422-21ae1d17ac0b" providerId="ADAL" clId="{94D3489F-5B74-46A0-A27C-421439387909}" dt="2021-11-25T15:35:12.360" v="1057" actId="478"/>
          <ac:picMkLst>
            <pc:docMk/>
            <pc:sldMk cId="2988928643" sldId="566"/>
            <ac:picMk id="18" creationId="{88DD9412-DCA4-45B1-9D97-C46766E0CE41}"/>
          </ac:picMkLst>
        </pc:picChg>
        <pc:picChg chg="del">
          <ac:chgData name="Siniša Vuksan" userId="3af124f9-b8e7-46e3-9422-21ae1d17ac0b" providerId="ADAL" clId="{94D3489F-5B74-46A0-A27C-421439387909}" dt="2021-11-25T15:35:13.059" v="1058" actId="478"/>
          <ac:picMkLst>
            <pc:docMk/>
            <pc:sldMk cId="2988928643" sldId="566"/>
            <ac:picMk id="19" creationId="{C7392D4A-8EB8-498D-81B2-8E212551F9BF}"/>
          </ac:picMkLst>
        </pc:picChg>
        <pc:picChg chg="del">
          <ac:chgData name="Siniša Vuksan" userId="3af124f9-b8e7-46e3-9422-21ae1d17ac0b" providerId="ADAL" clId="{94D3489F-5B74-46A0-A27C-421439387909}" dt="2021-11-25T15:35:13.763" v="1059" actId="478"/>
          <ac:picMkLst>
            <pc:docMk/>
            <pc:sldMk cId="2988928643" sldId="566"/>
            <ac:picMk id="20" creationId="{91DA485E-BD1F-4F22-95A6-39734248236E}"/>
          </ac:picMkLst>
        </pc:picChg>
        <pc:picChg chg="add mod">
          <ac:chgData name="Siniša Vuksan" userId="3af124f9-b8e7-46e3-9422-21ae1d17ac0b" providerId="ADAL" clId="{94D3489F-5B74-46A0-A27C-421439387909}" dt="2021-11-25T15:39:11.859" v="1155" actId="1076"/>
          <ac:picMkLst>
            <pc:docMk/>
            <pc:sldMk cId="2988928643" sldId="566"/>
            <ac:picMk id="21" creationId="{351100AE-D783-44EC-AE1B-2EE3D32A8E0A}"/>
          </ac:picMkLst>
        </pc:picChg>
        <pc:picChg chg="add mod">
          <ac:chgData name="Siniša Vuksan" userId="3af124f9-b8e7-46e3-9422-21ae1d17ac0b" providerId="ADAL" clId="{94D3489F-5B74-46A0-A27C-421439387909}" dt="2021-11-25T15:39:21.357" v="1164" actId="1035"/>
          <ac:picMkLst>
            <pc:docMk/>
            <pc:sldMk cId="2988928643" sldId="566"/>
            <ac:picMk id="22" creationId="{4C3FBC15-5565-4DAD-89DD-7644A6E77B1D}"/>
          </ac:picMkLst>
        </pc:picChg>
      </pc:sldChg>
    </pc:docChg>
  </pc:docChgLst>
  <pc:docChgLst>
    <pc:chgData name="Siniša ᵀᴴᴱ ᴼᴿᴵᴳᴵᴻᴬᴸ Wolfenstein" userId="215f646470bc261a" providerId="LiveId" clId="{02FC7EFA-2E7F-4788-AACD-E0736368D5A1}"/>
  </pc:docChgLst>
  <pc:docChgLst>
    <pc:chgData name="Siniša Vuksan" userId="3af124f9-b8e7-46e3-9422-21ae1d17ac0b" providerId="ADAL" clId="{D6F7B15F-22FF-425B-B979-1D15F7CB28F4}"/>
  </pc:docChgLst>
  <pc:docChgLst>
    <pc:chgData name="Siniša Vuksan" userId="3af124f9-b8e7-46e3-9422-21ae1d17ac0b" providerId="ADAL" clId="{2EA5B0E0-057C-4E27-B86E-41749C058511}"/>
    <pc:docChg chg="undo custSel addSld delSld modSld sldOrd">
      <pc:chgData name="Siniša Vuksan" userId="3af124f9-b8e7-46e3-9422-21ae1d17ac0b" providerId="ADAL" clId="{2EA5B0E0-057C-4E27-B86E-41749C058511}" dt="2021-11-19T14:11:53.042" v="3591" actId="20577"/>
      <pc:docMkLst>
        <pc:docMk/>
      </pc:docMkLst>
      <pc:sldChg chg="modSp">
        <pc:chgData name="Siniša Vuksan" userId="3af124f9-b8e7-46e3-9422-21ae1d17ac0b" providerId="ADAL" clId="{2EA5B0E0-057C-4E27-B86E-41749C058511}" dt="2021-11-19T12:02:58.213" v="10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2EA5B0E0-057C-4E27-B86E-41749C058511}" dt="2021-11-19T12:02:58.213" v="10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60404417-70EA-4562-99B0-FF0AA0CDD73A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okwidgets.com/play/UCADGUS" TargetMode="External"/><Relationship Id="rId5" Type="http://schemas.openxmlformats.org/officeDocument/2006/relationships/hyperlink" Target="https://wordwall.net/resource/26005261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138902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4;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All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over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the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map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6249" y="3202176"/>
            <a:ext cx="7636812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6; </a:t>
            </a:r>
            <a:br>
              <a:rPr lang="hr-HR" sz="4400" i="1" dirty="0">
                <a:ea typeface="Cambria" panose="02040503050406030204" pitchFamily="18" charset="0"/>
                <a:cs typeface="+mj-cs"/>
              </a:rPr>
            </a:br>
            <a:r>
              <a:rPr lang="hr-HR" sz="4400" dirty="0" err="1">
                <a:ea typeface="Cambria" panose="02040503050406030204" pitchFamily="18" charset="0"/>
                <a:cs typeface="+mj-cs"/>
              </a:rPr>
              <a:t>Aren’t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they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magnificent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2992" cy="683967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929118" y="277904"/>
            <a:ext cx="7248386" cy="2545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b="1" dirty="0"/>
              <a:t>DID YOU KNOW?</a:t>
            </a:r>
            <a:br>
              <a:rPr lang="hr-HR" sz="1900" b="1" dirty="0"/>
            </a:br>
            <a:r>
              <a:rPr lang="en-US" sz="1900" b="1" dirty="0"/>
              <a:t>Some famous world sites</a:t>
            </a:r>
            <a:r>
              <a:rPr lang="hr-HR" sz="1900" b="1" dirty="0"/>
              <a:t> </a:t>
            </a:r>
            <a:r>
              <a:rPr lang="en-US" sz="1900" b="1" dirty="0"/>
              <a:t>have crowd limits. They</a:t>
            </a:r>
            <a:r>
              <a:rPr lang="hr-HR" sz="1900" b="1" dirty="0"/>
              <a:t> </a:t>
            </a:r>
            <a:r>
              <a:rPr lang="en-US" sz="1900" b="1" dirty="0"/>
              <a:t>specify how many people</a:t>
            </a:r>
            <a:r>
              <a:rPr lang="hr-HR" sz="1900" b="1" dirty="0"/>
              <a:t> </a:t>
            </a:r>
            <a:r>
              <a:rPr lang="en-US" sz="1900" b="1" dirty="0"/>
              <a:t>can visit per day. The</a:t>
            </a:r>
            <a:r>
              <a:rPr lang="hr-HR" sz="1900" b="1" dirty="0"/>
              <a:t> </a:t>
            </a:r>
            <a:r>
              <a:rPr lang="en-US" sz="1900" b="1" dirty="0"/>
              <a:t>maximum of 80,000 tourists</a:t>
            </a:r>
            <a:r>
              <a:rPr lang="hr-HR" sz="1900" b="1" dirty="0"/>
              <a:t> </a:t>
            </a:r>
            <a:r>
              <a:rPr lang="en-US" sz="1900" b="1" dirty="0"/>
              <a:t>are allowed to enter the</a:t>
            </a:r>
            <a:r>
              <a:rPr lang="hr-HR" sz="1900" b="1" dirty="0"/>
              <a:t> </a:t>
            </a:r>
            <a:r>
              <a:rPr lang="en-US" sz="1900" b="1" dirty="0"/>
              <a:t>Forbidden City each day.</a:t>
            </a:r>
            <a:r>
              <a:rPr lang="hr-HR" sz="1900" b="1" dirty="0"/>
              <a:t/>
            </a:r>
            <a:br>
              <a:rPr lang="hr-HR" sz="1900" b="1" dirty="0"/>
            </a:br>
            <a:endParaRPr lang="hr-HR" sz="1900" b="1" dirty="0">
              <a:solidFill>
                <a:srgbClr val="7030A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18" y="155710"/>
            <a:ext cx="2896970" cy="241090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CB9096C-827C-46AD-8C82-3D6A7B52E6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3283" y="2146803"/>
            <a:ext cx="4543956" cy="324743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614402CE-822A-442C-B83E-CA1290C43850}"/>
              </a:ext>
            </a:extLst>
          </p:cNvPr>
          <p:cNvSpPr txBox="1">
            <a:spLocks/>
          </p:cNvSpPr>
          <p:nvPr/>
        </p:nvSpPr>
        <p:spPr>
          <a:xfrm>
            <a:off x="4966324" y="5586097"/>
            <a:ext cx="7225676" cy="1271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 smtClean="0">
                <a:hlinkClick r:id="rId5"/>
              </a:rPr>
              <a:t>https</a:t>
            </a:r>
            <a:r>
              <a:rPr lang="hr-HR" sz="2000" i="1" dirty="0">
                <a:hlinkClick r:id="rId5"/>
              </a:rPr>
              <a:t>://wordwall.net/resource/26005261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>
                <a:hlinkClick r:id="rId6"/>
              </a:rPr>
              <a:t>https://www.bookwidgets.com/play/UCADGUS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326330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62.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106" y="268662"/>
            <a:ext cx="7284489" cy="682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Use some of these words and phrases to write about a famous sight or place in your area.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35578"/>
            <a:ext cx="4839054" cy="6822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Do you know of a famous marketplace in or near</a:t>
            </a:r>
            <a:r>
              <a:rPr lang="hr-HR" sz="2000" b="1" dirty="0"/>
              <a:t> </a:t>
            </a:r>
            <a:r>
              <a:rPr lang="en-US" sz="2000" b="1" dirty="0"/>
              <a:t>Croatia?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Are there any very long and famous</a:t>
            </a:r>
            <a:r>
              <a:rPr lang="hr-HR" sz="2000" b="1" dirty="0"/>
              <a:t> </a:t>
            </a:r>
            <a:r>
              <a:rPr lang="en-US" sz="2000" b="1" dirty="0"/>
              <a:t>streets in Croatia and what can you find there?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Are there any places in Croatia comparable to</a:t>
            </a:r>
            <a:r>
              <a:rPr lang="hr-HR" sz="2000" b="1" dirty="0"/>
              <a:t> </a:t>
            </a:r>
            <a:r>
              <a:rPr lang="en-US" sz="2000" b="1" dirty="0"/>
              <a:t>the ‘Cradle of Liberty’, i.e. Faneuil Hall?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</a:t>
            </a:r>
            <a:r>
              <a:rPr lang="hr-HR" sz="2000" b="1" dirty="0"/>
              <a:t> </a:t>
            </a:r>
            <a:r>
              <a:rPr lang="en-US" sz="2000" b="1" dirty="0"/>
              <a:t>are the largest palaces and palace complexes</a:t>
            </a:r>
            <a:r>
              <a:rPr lang="hr-HR" sz="2000" b="1" dirty="0"/>
              <a:t> </a:t>
            </a:r>
            <a:r>
              <a:rPr lang="en-US" sz="2000" b="1" dirty="0"/>
              <a:t>in and around Croatia?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Which large urban</a:t>
            </a:r>
            <a:r>
              <a:rPr lang="hr-HR" sz="2000" b="1" dirty="0"/>
              <a:t> </a:t>
            </a:r>
            <a:r>
              <a:rPr lang="en-US" sz="2000" b="1" dirty="0"/>
              <a:t>parks are there in Croatia and in its vicinity?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013" cy="688798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56" y="1359760"/>
            <a:ext cx="10282691" cy="516584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34151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-15501"/>
            <a:ext cx="4859958" cy="6880929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63.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364070" y="1999129"/>
            <a:ext cx="3833713" cy="484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Imagine that you are at the Grand Bazaar. You want to buy these things.</a:t>
            </a:r>
            <a:r>
              <a:rPr lang="hr-HR" sz="2000" b="1" dirty="0"/>
              <a:t> </a:t>
            </a:r>
            <a:r>
              <a:rPr lang="en-US" sz="2000" b="1" dirty="0"/>
              <a:t>What is their price in euros and </a:t>
            </a:r>
            <a:r>
              <a:rPr lang="en-US" sz="2000" b="1" dirty="0" err="1"/>
              <a:t>kunas</a:t>
            </a:r>
            <a:r>
              <a:rPr lang="en-US" sz="2000" b="1" dirty="0"/>
              <a:t>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0" y="-44856"/>
            <a:ext cx="7679731" cy="694521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A30F2A80-1011-4712-BCED-55459C4230C4}"/>
              </a:ext>
            </a:extLst>
          </p:cNvPr>
          <p:cNvSpPr txBox="1">
            <a:spLocks/>
          </p:cNvSpPr>
          <p:nvPr/>
        </p:nvSpPr>
        <p:spPr>
          <a:xfrm>
            <a:off x="986118" y="3576916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46,80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058ECB40-4168-48C6-B5B6-7B60F4947477}"/>
              </a:ext>
            </a:extLst>
          </p:cNvPr>
          <p:cNvSpPr txBox="1">
            <a:spLocks/>
          </p:cNvSpPr>
          <p:nvPr/>
        </p:nvSpPr>
        <p:spPr>
          <a:xfrm>
            <a:off x="2623070" y="3585879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347,10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BCC0D5C0-302D-414D-AD53-83106E54FDE0}"/>
              </a:ext>
            </a:extLst>
          </p:cNvPr>
          <p:cNvSpPr txBox="1">
            <a:spLocks/>
          </p:cNvSpPr>
          <p:nvPr/>
        </p:nvSpPr>
        <p:spPr>
          <a:xfrm>
            <a:off x="4200674" y="3576915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3,60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8E015021-6B72-40A1-9CF9-5C341A0E4FC0}"/>
              </a:ext>
            </a:extLst>
          </p:cNvPr>
          <p:cNvSpPr txBox="1">
            <a:spLocks/>
          </p:cNvSpPr>
          <p:nvPr/>
        </p:nvSpPr>
        <p:spPr>
          <a:xfrm>
            <a:off x="5620871" y="3585879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26,70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F1AC08BD-DC10-4BF3-A8D3-5274F4280B49}"/>
              </a:ext>
            </a:extLst>
          </p:cNvPr>
          <p:cNvSpPr txBox="1">
            <a:spLocks/>
          </p:cNvSpPr>
          <p:nvPr/>
        </p:nvSpPr>
        <p:spPr>
          <a:xfrm>
            <a:off x="940918" y="6555655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1,80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02441133-D27C-4B34-A102-725562ACAEBF}"/>
              </a:ext>
            </a:extLst>
          </p:cNvPr>
          <p:cNvSpPr txBox="1">
            <a:spLocks/>
          </p:cNvSpPr>
          <p:nvPr/>
        </p:nvSpPr>
        <p:spPr>
          <a:xfrm>
            <a:off x="2606396" y="6555654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13,35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98DC5AF8-1477-4007-B85A-A9E840A3E3AF}"/>
              </a:ext>
            </a:extLst>
          </p:cNvPr>
          <p:cNvSpPr txBox="1">
            <a:spLocks/>
          </p:cNvSpPr>
          <p:nvPr/>
        </p:nvSpPr>
        <p:spPr>
          <a:xfrm>
            <a:off x="4275080" y="6551499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29,28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F1FE35B2-C371-4511-A117-EA5B7E973673}"/>
              </a:ext>
            </a:extLst>
          </p:cNvPr>
          <p:cNvSpPr txBox="1">
            <a:spLocks/>
          </p:cNvSpPr>
          <p:nvPr/>
        </p:nvSpPr>
        <p:spPr>
          <a:xfrm>
            <a:off x="5967453" y="6551499"/>
            <a:ext cx="148814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217,16</a:t>
            </a:r>
          </a:p>
        </p:txBody>
      </p:sp>
    </p:spTree>
    <p:extLst>
      <p:ext uri="{BB962C8B-B14F-4D97-AF65-F5344CB8AC3E}">
        <p14:creationId xmlns="" xmlns:p14="http://schemas.microsoft.com/office/powerpoint/2010/main" val="29889286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1338" cy="682667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30" y="1136613"/>
            <a:ext cx="9164468" cy="15957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537BB322-4C11-4ADB-A81F-BE056D9ED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71" y="3859313"/>
            <a:ext cx="7623991" cy="220759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67910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" y="-15501"/>
            <a:ext cx="4826750" cy="686453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80" y="1518355"/>
            <a:ext cx="6845738" cy="15613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60780" y="277906"/>
            <a:ext cx="7331220" cy="6411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endParaRPr lang="en-US" sz="2000" b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D84C7FD9-BA4D-43D1-A19C-791203D030EA}"/>
              </a:ext>
            </a:extLst>
          </p:cNvPr>
          <p:cNvSpPr txBox="1">
            <a:spLocks/>
          </p:cNvSpPr>
          <p:nvPr/>
        </p:nvSpPr>
        <p:spPr>
          <a:xfrm>
            <a:off x="4826146" y="3879781"/>
            <a:ext cx="7331220" cy="284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 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672CA0CB-8E51-472D-9096-CE4FFFEB6453}"/>
              </a:ext>
            </a:extLst>
          </p:cNvPr>
          <p:cNvSpPr txBox="1">
            <a:spLocks/>
          </p:cNvSpPr>
          <p:nvPr/>
        </p:nvSpPr>
        <p:spPr>
          <a:xfrm>
            <a:off x="4860780" y="4553526"/>
            <a:ext cx="7094284" cy="5613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b="1" dirty="0"/>
              <a:t>m</a:t>
            </a:r>
            <a:r>
              <a:rPr lang="en-US" sz="1900" b="1" dirty="0" err="1"/>
              <a:t>arketplace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s</a:t>
            </a:r>
            <a:r>
              <a:rPr lang="en-US" sz="1900" b="1" dirty="0" err="1"/>
              <a:t>prawl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n</a:t>
            </a:r>
            <a:r>
              <a:rPr lang="en-US" sz="1900" b="1" dirty="0" err="1"/>
              <a:t>eighbourhood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palace</a:t>
            </a:r>
          </a:p>
          <a:p>
            <a:pPr marL="0" indent="0">
              <a:buNone/>
            </a:pPr>
            <a:r>
              <a:rPr lang="hr-HR" sz="1900" b="1" dirty="0"/>
              <a:t>f</a:t>
            </a:r>
            <a:r>
              <a:rPr lang="en-US" sz="1900" b="1" dirty="0" err="1"/>
              <a:t>ountain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botanical wonder</a:t>
            </a: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3A69CC4C-0590-418F-9806-322B76D56DA9}"/>
              </a:ext>
            </a:extLst>
          </p:cNvPr>
          <p:cNvSpPr txBox="1">
            <a:spLocks/>
          </p:cNvSpPr>
          <p:nvPr/>
        </p:nvSpPr>
        <p:spPr>
          <a:xfrm>
            <a:off x="6861423" y="4553526"/>
            <a:ext cx="7094284" cy="6367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i="1" dirty="0"/>
              <a:t>tržnica</a:t>
            </a:r>
          </a:p>
          <a:p>
            <a:pPr marL="0" indent="0">
              <a:buNone/>
            </a:pPr>
            <a:r>
              <a:rPr lang="hr-HR" sz="1900" i="1" dirty="0"/>
              <a:t>proteže se</a:t>
            </a:r>
          </a:p>
          <a:p>
            <a:pPr marL="0" indent="0">
              <a:buNone/>
            </a:pPr>
            <a:r>
              <a:rPr lang="hr-HR" sz="1900" i="1" dirty="0"/>
              <a:t>susjedstvo</a:t>
            </a:r>
          </a:p>
          <a:p>
            <a:pPr marL="0" indent="0">
              <a:buNone/>
            </a:pPr>
            <a:r>
              <a:rPr lang="hr-HR" sz="1900" i="1" dirty="0"/>
              <a:t>palača</a:t>
            </a:r>
          </a:p>
          <a:p>
            <a:pPr marL="0" indent="0">
              <a:buNone/>
            </a:pPr>
            <a:r>
              <a:rPr lang="hr-HR" sz="1900" i="1" dirty="0"/>
              <a:t>fontana </a:t>
            </a:r>
          </a:p>
          <a:p>
            <a:pPr marL="0" indent="0">
              <a:buNone/>
            </a:pPr>
            <a:r>
              <a:rPr lang="hr-HR" sz="1900" i="1" dirty="0"/>
              <a:t>botaničko čudo </a:t>
            </a:r>
          </a:p>
        </p:txBody>
      </p:sp>
    </p:spTree>
    <p:extLst>
      <p:ext uri="{BB962C8B-B14F-4D97-AF65-F5344CB8AC3E}">
        <p14:creationId xmlns="" xmlns:p14="http://schemas.microsoft.com/office/powerpoint/2010/main" val="38012615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8" grpId="0" build="p"/>
      <p:bldP spid="9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" y="0"/>
            <a:ext cx="4810856" cy="683967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5265" y="-1"/>
            <a:ext cx="7371639" cy="8090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 smtClean="0"/>
              <a:t>Read the text and fill in the gaps.</a:t>
            </a:r>
            <a:endParaRPr lang="hr-HR" sz="1900" b="1" dirty="0">
              <a:solidFill>
                <a:srgbClr val="7030A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46" y="1425388"/>
            <a:ext cx="10071210" cy="516488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CCE0938C-28AF-40CC-89AA-A66B7A778EEC}"/>
              </a:ext>
            </a:extLst>
          </p:cNvPr>
          <p:cNvSpPr txBox="1">
            <a:spLocks/>
          </p:cNvSpPr>
          <p:nvPr/>
        </p:nvSpPr>
        <p:spPr>
          <a:xfrm>
            <a:off x="6831106" y="4174842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markets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02239281-D630-45EB-BC90-1A13D39823F8}"/>
              </a:ext>
            </a:extLst>
          </p:cNvPr>
          <p:cNvSpPr txBox="1">
            <a:spLocks/>
          </p:cNvSpPr>
          <p:nvPr/>
        </p:nvSpPr>
        <p:spPr>
          <a:xfrm>
            <a:off x="9410719" y="5175092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sellers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836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" y="0"/>
            <a:ext cx="4810856" cy="683967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5265" y="-1"/>
            <a:ext cx="7371639" cy="8090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/>
              <a:t>Read the text and fill in the gaps.</a:t>
            </a:r>
            <a:r>
              <a:rPr lang="hr-HR" sz="1900" b="1" dirty="0"/>
              <a:t> </a:t>
            </a:r>
            <a:endParaRPr lang="hr-HR" sz="1900" b="1" dirty="0">
              <a:solidFill>
                <a:srgbClr val="7030A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7" y="1499790"/>
            <a:ext cx="11802878" cy="37983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4999139E-6294-4F48-9CF5-9658D063DBDD}"/>
              </a:ext>
            </a:extLst>
          </p:cNvPr>
          <p:cNvSpPr txBox="1">
            <a:spLocks/>
          </p:cNvSpPr>
          <p:nvPr/>
        </p:nvSpPr>
        <p:spPr>
          <a:xfrm>
            <a:off x="3251743" y="2686701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casinos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9757B2D9-151C-425E-9CB0-4B6080C95122}"/>
              </a:ext>
            </a:extLst>
          </p:cNvPr>
          <p:cNvSpPr txBox="1">
            <a:spLocks/>
          </p:cNvSpPr>
          <p:nvPr/>
        </p:nvSpPr>
        <p:spPr>
          <a:xfrm>
            <a:off x="595122" y="4861101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Super</a:t>
            </a:r>
          </a:p>
        </p:txBody>
      </p:sp>
    </p:spTree>
    <p:extLst>
      <p:ext uri="{BB962C8B-B14F-4D97-AF65-F5344CB8AC3E}">
        <p14:creationId xmlns="" xmlns:p14="http://schemas.microsoft.com/office/powerpoint/2010/main" val="3391117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" y="0"/>
            <a:ext cx="4810856" cy="683967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5265" y="-1"/>
            <a:ext cx="7371639" cy="8090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/>
              <a:t>Read the text and fill in the gaps.</a:t>
            </a:r>
            <a:r>
              <a:rPr lang="hr-HR" sz="1900" b="1" dirty="0"/>
              <a:t> </a:t>
            </a:r>
            <a:r>
              <a:rPr lang="hr-HR" sz="1900" i="1" dirty="0"/>
              <a:t>Pročitaj tekstove o pet poznatih turističkih odredišta: Grand </a:t>
            </a:r>
            <a:r>
              <a:rPr lang="hr-HR" sz="1900" i="1" dirty="0" err="1"/>
              <a:t>Bazaar</a:t>
            </a:r>
            <a:r>
              <a:rPr lang="hr-HR" sz="1900" i="1" dirty="0"/>
              <a:t> u Istanbulu, </a:t>
            </a:r>
            <a:r>
              <a:rPr lang="hr-HR" sz="1900" i="1" dirty="0" err="1"/>
              <a:t>the</a:t>
            </a:r>
            <a:r>
              <a:rPr lang="hr-HR" sz="1900" i="1" dirty="0"/>
              <a:t> Strip u Las </a:t>
            </a:r>
            <a:r>
              <a:rPr lang="hr-HR" sz="1900" i="1" dirty="0" err="1"/>
              <a:t>Vegasu</a:t>
            </a:r>
            <a:r>
              <a:rPr lang="hr-HR" sz="1900" i="1" dirty="0"/>
              <a:t>, </a:t>
            </a:r>
            <a:r>
              <a:rPr lang="hr-HR" sz="1900" i="1" dirty="0" err="1"/>
              <a:t>Faneuil</a:t>
            </a:r>
            <a:r>
              <a:rPr lang="hr-HR" sz="1900" i="1" dirty="0"/>
              <a:t> Hall u Bostonu, </a:t>
            </a:r>
            <a:r>
              <a:rPr lang="hr-HR" sz="1900" i="1" dirty="0" err="1"/>
              <a:t>the</a:t>
            </a:r>
            <a:r>
              <a:rPr lang="hr-HR" sz="1900" i="1" dirty="0"/>
              <a:t> </a:t>
            </a:r>
            <a:r>
              <a:rPr lang="hr-HR" sz="1900" i="1" dirty="0" err="1"/>
              <a:t>Forbidden</a:t>
            </a:r>
            <a:r>
              <a:rPr lang="hr-HR" sz="1900" i="1" dirty="0"/>
              <a:t> City u Pekingu i Golden Gate Park u San Franciscu, te popuni praznine zadanim riječima: </a:t>
            </a:r>
            <a:r>
              <a:rPr lang="hr-HR" sz="1900" i="1" dirty="0" err="1"/>
              <a:t>permission</a:t>
            </a:r>
            <a:r>
              <a:rPr lang="hr-HR" sz="1900" i="1" dirty="0"/>
              <a:t>, </a:t>
            </a:r>
            <a:r>
              <a:rPr lang="hr-HR" sz="1900" i="1" dirty="0" err="1"/>
              <a:t>speeches</a:t>
            </a:r>
            <a:r>
              <a:rPr lang="hr-HR" sz="1900" i="1" dirty="0"/>
              <a:t>, </a:t>
            </a:r>
            <a:r>
              <a:rPr lang="hr-HR" sz="1900" i="1" dirty="0" err="1"/>
              <a:t>sprawls</a:t>
            </a:r>
            <a:r>
              <a:rPr lang="hr-HR" sz="1900" i="1" dirty="0"/>
              <a:t>, </a:t>
            </a:r>
            <a:r>
              <a:rPr lang="hr-HR" sz="1900" i="1" dirty="0" err="1"/>
              <a:t>sellers</a:t>
            </a:r>
            <a:r>
              <a:rPr lang="hr-HR" sz="1900" i="1" dirty="0"/>
              <a:t>, </a:t>
            </a:r>
            <a:r>
              <a:rPr lang="hr-HR" sz="1900" i="1" dirty="0" err="1"/>
              <a:t>myth</a:t>
            </a:r>
            <a:r>
              <a:rPr lang="hr-HR" sz="1900" i="1" dirty="0"/>
              <a:t>, </a:t>
            </a:r>
            <a:r>
              <a:rPr lang="hr-HR" sz="1900" i="1" dirty="0" err="1"/>
              <a:t>historic</a:t>
            </a:r>
            <a:r>
              <a:rPr lang="hr-HR" sz="1900" i="1" dirty="0"/>
              <a:t>, </a:t>
            </a:r>
            <a:r>
              <a:rPr lang="hr-HR" sz="1900" i="1" dirty="0" err="1"/>
              <a:t>supermarkets</a:t>
            </a:r>
            <a:r>
              <a:rPr lang="hr-HR" sz="1900" i="1" dirty="0"/>
              <a:t>, </a:t>
            </a:r>
            <a:r>
              <a:rPr lang="hr-HR" sz="1900" i="1" dirty="0" err="1"/>
              <a:t>casinos</a:t>
            </a:r>
            <a:r>
              <a:rPr lang="hr-HR" sz="1900" i="1" dirty="0"/>
              <a:t>, </a:t>
            </a:r>
            <a:r>
              <a:rPr lang="hr-HR" sz="1900" i="1" dirty="0" err="1"/>
              <a:t>trees</a:t>
            </a:r>
            <a:r>
              <a:rPr lang="hr-HR" sz="1900" i="1" dirty="0"/>
              <a:t>.</a:t>
            </a:r>
            <a:endParaRPr lang="hr-HR" sz="1900" b="1" dirty="0">
              <a:solidFill>
                <a:srgbClr val="7030A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9" y="1458107"/>
            <a:ext cx="11298342" cy="394178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F46808F4-0D98-4458-8D4A-F9123B90B840}"/>
              </a:ext>
            </a:extLst>
          </p:cNvPr>
          <p:cNvSpPr txBox="1">
            <a:spLocks/>
          </p:cNvSpPr>
          <p:nvPr/>
        </p:nvSpPr>
        <p:spPr>
          <a:xfrm>
            <a:off x="9152965" y="2310183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historic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CD393E06-7776-4F5C-9239-087BEA5C6E1C}"/>
              </a:ext>
            </a:extLst>
          </p:cNvPr>
          <p:cNvSpPr txBox="1">
            <a:spLocks/>
          </p:cNvSpPr>
          <p:nvPr/>
        </p:nvSpPr>
        <p:spPr>
          <a:xfrm>
            <a:off x="6589058" y="3419839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speeches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4224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" y="0"/>
            <a:ext cx="4782992" cy="683967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5265" y="-1"/>
            <a:ext cx="7371639" cy="8090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/>
              <a:t>Read the text and fill in the gaps.</a:t>
            </a:r>
            <a:r>
              <a:rPr lang="hr-HR" sz="1900" b="1" dirty="0"/>
              <a:t> </a:t>
            </a:r>
            <a:r>
              <a:rPr lang="hr-HR" sz="1900" i="1" dirty="0"/>
              <a:t>Pročitaj tekstove o pet poznatih turističkih odredišta: Grand </a:t>
            </a:r>
            <a:r>
              <a:rPr lang="hr-HR" sz="1900" i="1" dirty="0" err="1"/>
              <a:t>Bazaar</a:t>
            </a:r>
            <a:r>
              <a:rPr lang="hr-HR" sz="1900" i="1" dirty="0"/>
              <a:t> u Istanbulu, </a:t>
            </a:r>
            <a:r>
              <a:rPr lang="hr-HR" sz="1900" i="1" dirty="0" err="1"/>
              <a:t>the</a:t>
            </a:r>
            <a:r>
              <a:rPr lang="hr-HR" sz="1900" i="1" dirty="0"/>
              <a:t> Strip u Las </a:t>
            </a:r>
            <a:r>
              <a:rPr lang="hr-HR" sz="1900" i="1" dirty="0" err="1"/>
              <a:t>Vegasu</a:t>
            </a:r>
            <a:r>
              <a:rPr lang="hr-HR" sz="1900" i="1" dirty="0"/>
              <a:t>, </a:t>
            </a:r>
            <a:r>
              <a:rPr lang="hr-HR" sz="1900" i="1" dirty="0" err="1"/>
              <a:t>Faneuil</a:t>
            </a:r>
            <a:r>
              <a:rPr lang="hr-HR" sz="1900" i="1" dirty="0"/>
              <a:t> Hall u Bostonu, </a:t>
            </a:r>
            <a:r>
              <a:rPr lang="hr-HR" sz="1900" i="1" dirty="0" err="1"/>
              <a:t>the</a:t>
            </a:r>
            <a:r>
              <a:rPr lang="hr-HR" sz="1900" i="1" dirty="0"/>
              <a:t> </a:t>
            </a:r>
            <a:r>
              <a:rPr lang="hr-HR" sz="1900" i="1" dirty="0" err="1"/>
              <a:t>Forbidden</a:t>
            </a:r>
            <a:r>
              <a:rPr lang="hr-HR" sz="1900" i="1" dirty="0"/>
              <a:t> City u Pekingu i Golden Gate Park u San Franciscu, te popuni praznine zadanim riječima: </a:t>
            </a:r>
            <a:r>
              <a:rPr lang="hr-HR" sz="1900" i="1" dirty="0" err="1"/>
              <a:t>permission</a:t>
            </a:r>
            <a:r>
              <a:rPr lang="hr-HR" sz="1900" i="1" dirty="0"/>
              <a:t>, </a:t>
            </a:r>
            <a:r>
              <a:rPr lang="hr-HR" sz="1900" i="1" dirty="0" err="1"/>
              <a:t>speeches</a:t>
            </a:r>
            <a:r>
              <a:rPr lang="hr-HR" sz="1900" i="1" dirty="0"/>
              <a:t>, </a:t>
            </a:r>
            <a:r>
              <a:rPr lang="hr-HR" sz="1900" i="1" dirty="0" err="1"/>
              <a:t>sprawls</a:t>
            </a:r>
            <a:r>
              <a:rPr lang="hr-HR" sz="1900" i="1" dirty="0"/>
              <a:t>, </a:t>
            </a:r>
            <a:r>
              <a:rPr lang="hr-HR" sz="1900" i="1" dirty="0" err="1"/>
              <a:t>sellers</a:t>
            </a:r>
            <a:r>
              <a:rPr lang="hr-HR" sz="1900" i="1" dirty="0"/>
              <a:t>, </a:t>
            </a:r>
            <a:r>
              <a:rPr lang="hr-HR" sz="1900" i="1" dirty="0" err="1"/>
              <a:t>myth</a:t>
            </a:r>
            <a:r>
              <a:rPr lang="hr-HR" sz="1900" i="1" dirty="0"/>
              <a:t>, </a:t>
            </a:r>
            <a:r>
              <a:rPr lang="hr-HR" sz="1900" i="1" dirty="0" err="1"/>
              <a:t>historic</a:t>
            </a:r>
            <a:r>
              <a:rPr lang="hr-HR" sz="1900" i="1" dirty="0"/>
              <a:t>, </a:t>
            </a:r>
            <a:r>
              <a:rPr lang="hr-HR" sz="1900" i="1" dirty="0" err="1"/>
              <a:t>supermarkets</a:t>
            </a:r>
            <a:r>
              <a:rPr lang="hr-HR" sz="1900" i="1" dirty="0"/>
              <a:t>, </a:t>
            </a:r>
            <a:r>
              <a:rPr lang="hr-HR" sz="1900" i="1" dirty="0" err="1"/>
              <a:t>casinos</a:t>
            </a:r>
            <a:r>
              <a:rPr lang="hr-HR" sz="1900" i="1" dirty="0"/>
              <a:t>, </a:t>
            </a:r>
            <a:r>
              <a:rPr lang="hr-HR" sz="1900" i="1" dirty="0" err="1"/>
              <a:t>trees</a:t>
            </a:r>
            <a:r>
              <a:rPr lang="hr-HR" sz="1900" i="1" dirty="0"/>
              <a:t>.</a:t>
            </a:r>
            <a:endParaRPr lang="hr-HR" sz="1900" b="1" dirty="0">
              <a:solidFill>
                <a:srgbClr val="7030A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9" y="1505964"/>
            <a:ext cx="11298342" cy="354127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6DD0F3B0-FD6A-4944-A9D1-87D2434E16D6}"/>
              </a:ext>
            </a:extLst>
          </p:cNvPr>
          <p:cNvSpPr txBox="1">
            <a:spLocks/>
          </p:cNvSpPr>
          <p:nvPr/>
        </p:nvSpPr>
        <p:spPr>
          <a:xfrm>
            <a:off x="3000550" y="2650840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permission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DA3D908E-6D88-4320-AF81-55CE64CA9B00}"/>
              </a:ext>
            </a:extLst>
          </p:cNvPr>
          <p:cNvSpPr txBox="1">
            <a:spLocks/>
          </p:cNvSpPr>
          <p:nvPr/>
        </p:nvSpPr>
        <p:spPr>
          <a:xfrm>
            <a:off x="708212" y="4632042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myth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7839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" y="0"/>
            <a:ext cx="4782992" cy="683967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5265" y="-1"/>
            <a:ext cx="7371639" cy="8090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/>
              <a:t>Read the text and fill in the gaps</a:t>
            </a:r>
            <a:r>
              <a:rPr lang="en-US" sz="1900" b="1" dirty="0" smtClean="0"/>
              <a:t>.</a:t>
            </a:r>
            <a:endParaRPr lang="hr-HR" sz="1900" b="1" dirty="0">
              <a:solidFill>
                <a:srgbClr val="7030A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9" y="1500418"/>
            <a:ext cx="11298342" cy="29965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88708D21-39B9-46D8-A6DB-466456391FFC}"/>
              </a:ext>
            </a:extLst>
          </p:cNvPr>
          <p:cNvSpPr txBox="1">
            <a:spLocks/>
          </p:cNvSpPr>
          <p:nvPr/>
        </p:nvSpPr>
        <p:spPr>
          <a:xfrm>
            <a:off x="6700214" y="2256395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sprawls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E1D32D4B-C89F-4348-9AD5-3433A0E17B17}"/>
              </a:ext>
            </a:extLst>
          </p:cNvPr>
          <p:cNvSpPr txBox="1">
            <a:spLocks/>
          </p:cNvSpPr>
          <p:nvPr/>
        </p:nvSpPr>
        <p:spPr>
          <a:xfrm>
            <a:off x="6436659" y="3171480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trees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1441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" y="11355"/>
            <a:ext cx="4806188" cy="683529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Workbook</a:t>
            </a:r>
            <a:r>
              <a:rPr lang="hr-HR" sz="2000" b="1" dirty="0" smtClean="0"/>
              <a:t>, </a:t>
            </a:r>
            <a:r>
              <a:rPr lang="hr-HR" sz="2000" b="1" dirty="0" err="1" smtClean="0"/>
              <a:t>page</a:t>
            </a:r>
            <a:r>
              <a:rPr lang="hr-HR" sz="2000" b="1" dirty="0" smtClean="0"/>
              <a:t> </a:t>
            </a:r>
            <a:r>
              <a:rPr lang="hr-HR" sz="2000" b="1" dirty="0"/>
              <a:t>62.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0" y="1433975"/>
            <a:ext cx="10099379" cy="399004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60780" y="726142"/>
            <a:ext cx="7331220" cy="5963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9C68C8FC-0256-47F1-A341-BB3CD23FBAA3}"/>
              </a:ext>
            </a:extLst>
          </p:cNvPr>
          <p:cNvSpPr txBox="1">
            <a:spLocks/>
          </p:cNvSpPr>
          <p:nvPr/>
        </p:nvSpPr>
        <p:spPr>
          <a:xfrm>
            <a:off x="2913530" y="1955621"/>
            <a:ext cx="107576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treet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71D830E9-40E6-4126-9726-1DA9001F79DF}"/>
              </a:ext>
            </a:extLst>
          </p:cNvPr>
          <p:cNvSpPr txBox="1">
            <a:spLocks/>
          </p:cNvSpPr>
          <p:nvPr/>
        </p:nvSpPr>
        <p:spPr>
          <a:xfrm>
            <a:off x="6490447" y="1956936"/>
            <a:ext cx="116541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o  t   e   l  s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E669F0C8-9F94-41A7-9194-4372F1232C11}"/>
              </a:ext>
            </a:extLst>
          </p:cNvPr>
          <p:cNvSpPr txBox="1">
            <a:spLocks/>
          </p:cNvSpPr>
          <p:nvPr/>
        </p:nvSpPr>
        <p:spPr>
          <a:xfrm>
            <a:off x="1560815" y="2332139"/>
            <a:ext cx="218643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o  u  n  t  a  i   n 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E5A2B38A-B494-45B1-84E7-6319C78BF89C}"/>
              </a:ext>
            </a:extLst>
          </p:cNvPr>
          <p:cNvSpPr txBox="1">
            <a:spLocks/>
          </p:cNvSpPr>
          <p:nvPr/>
        </p:nvSpPr>
        <p:spPr>
          <a:xfrm>
            <a:off x="4447450" y="2737416"/>
            <a:ext cx="218643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a  r  k  e  t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BEB0E572-E6AD-4CEA-B9C6-8B3287DC88EA}"/>
              </a:ext>
            </a:extLst>
          </p:cNvPr>
          <p:cNvSpPr txBox="1">
            <a:spLocks/>
          </p:cNvSpPr>
          <p:nvPr/>
        </p:nvSpPr>
        <p:spPr>
          <a:xfrm>
            <a:off x="9598752" y="2737415"/>
            <a:ext cx="218643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a   r  g  a  i  n 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554027F4-4007-4EB5-AE3A-BB473DA55ABD}"/>
              </a:ext>
            </a:extLst>
          </p:cNvPr>
          <p:cNvSpPr txBox="1">
            <a:spLocks/>
          </p:cNvSpPr>
          <p:nvPr/>
        </p:nvSpPr>
        <p:spPr>
          <a:xfrm>
            <a:off x="3237214" y="3112619"/>
            <a:ext cx="24822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a  r   k  e  t  p  l   a  c   e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2E25841F-4C2E-48DC-8866-114348FD825F}"/>
              </a:ext>
            </a:extLst>
          </p:cNvPr>
          <p:cNvSpPr txBox="1">
            <a:spLocks/>
          </p:cNvSpPr>
          <p:nvPr/>
        </p:nvSpPr>
        <p:spPr>
          <a:xfrm>
            <a:off x="1672396" y="3501563"/>
            <a:ext cx="24822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e  </a:t>
            </a:r>
            <a:r>
              <a:rPr lang="hr-HR" sz="1800" i="1" dirty="0" err="1">
                <a:solidFill>
                  <a:srgbClr val="FF0000"/>
                </a:solidFill>
              </a:rPr>
              <a:t>e</a:t>
            </a:r>
            <a:r>
              <a:rPr lang="hr-HR" sz="1800" i="1" dirty="0">
                <a:solidFill>
                  <a:srgbClr val="FF0000"/>
                </a:solidFill>
              </a:rPr>
              <a:t>  t   i   n g  s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3B7557F3-0F15-4AA5-ACD7-F38D6C376470}"/>
              </a:ext>
            </a:extLst>
          </p:cNvPr>
          <p:cNvSpPr txBox="1">
            <a:spLocks/>
          </p:cNvSpPr>
          <p:nvPr/>
        </p:nvSpPr>
        <p:spPr>
          <a:xfrm>
            <a:off x="3974968" y="3888870"/>
            <a:ext cx="24822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a  l   a  c  e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E3FBAB96-7FD0-4291-B4D2-7AFE92117D22}"/>
              </a:ext>
            </a:extLst>
          </p:cNvPr>
          <p:cNvSpPr txBox="1">
            <a:spLocks/>
          </p:cNvSpPr>
          <p:nvPr/>
        </p:nvSpPr>
        <p:spPr>
          <a:xfrm>
            <a:off x="1591992" y="4272901"/>
            <a:ext cx="24822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m p e  r   o  r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="" xmlns:a16="http://schemas.microsoft.com/office/drawing/2014/main" id="{BBF3077C-9084-4334-9FC2-14A62144AF74}"/>
              </a:ext>
            </a:extLst>
          </p:cNvPr>
          <p:cNvSpPr txBox="1">
            <a:spLocks/>
          </p:cNvSpPr>
          <p:nvPr/>
        </p:nvSpPr>
        <p:spPr>
          <a:xfrm>
            <a:off x="3923463" y="4648443"/>
            <a:ext cx="24822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r   b  a n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="" xmlns:a16="http://schemas.microsoft.com/office/drawing/2014/main" id="{540259CE-7D53-43CB-B667-10733796E646}"/>
              </a:ext>
            </a:extLst>
          </p:cNvPr>
          <p:cNvSpPr txBox="1">
            <a:spLocks/>
          </p:cNvSpPr>
          <p:nvPr/>
        </p:nvSpPr>
        <p:spPr>
          <a:xfrm>
            <a:off x="1647066" y="5040324"/>
            <a:ext cx="24822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 t   </a:t>
            </a:r>
            <a:r>
              <a:rPr lang="hr-HR" sz="1800" i="1" dirty="0" err="1">
                <a:solidFill>
                  <a:srgbClr val="FF0000"/>
                </a:solidFill>
              </a:rPr>
              <a:t>t</a:t>
            </a:r>
            <a:r>
              <a:rPr lang="hr-HR" sz="1800" i="1" dirty="0">
                <a:solidFill>
                  <a:srgbClr val="FF0000"/>
                </a:solidFill>
              </a:rPr>
              <a:t>  e  n  d</a:t>
            </a:r>
          </a:p>
        </p:txBody>
      </p:sp>
    </p:spTree>
    <p:extLst>
      <p:ext uri="{BB962C8B-B14F-4D97-AF65-F5344CB8AC3E}">
        <p14:creationId xmlns="" xmlns:p14="http://schemas.microsoft.com/office/powerpoint/2010/main" val="426253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3"/>
            <a:ext cx="4802725" cy="686453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80" y="1598818"/>
            <a:ext cx="7441697" cy="427656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72607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379</Words>
  <Application>Microsoft Office PowerPoint</Application>
  <PresentationFormat>Custom</PresentationFormat>
  <Paragraphs>65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UNIT 4;  All over the map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326</cp:revision>
  <dcterms:created xsi:type="dcterms:W3CDTF">2020-09-12T11:20:19Z</dcterms:created>
  <dcterms:modified xsi:type="dcterms:W3CDTF">2021-12-21T14:01:57Z</dcterms:modified>
</cp:coreProperties>
</file>